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>
  <p:sldMasterIdLst>
    <p:sldMasterId id="2147483648" r:id="rId1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5" d="100"/>
          <a:sy n="105" d="100"/>
        </p:scale>
        <p:origin x="232" y="72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7D2CAB-DA7B-4EDE-B03E-D2DBD907657B}" type="datetime1">
              <a:rPr lang="ru-RU"/>
              <a:t>06.06.2024</a:t>
            </a:fld>
            <a:endParaRPr lang="ru-RU"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97DC217-DF71-1A49-B3EA-559F1F43B0FF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 rtlCol="0"/>
          <a:lstStyle/>
          <a:p>
            <a:pPr>
              <a:defRPr/>
            </a:pPr>
            <a:fld id="{F97DC217-DF71-1A49-B3EA-559F1F43B0FF}" type="slidenum">
              <a:rPr lang="ru-RU"/>
              <a:t>1</a:t>
            </a:fld>
            <a:endParaRPr lang="ru-RU"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7482904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00059710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92043048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15F7DFDE-1D26-9605-F59F-165485DFAA8B}" type="slidenum">
              <a:rPr lang="ru-RU"/>
              <a:t/>
            </a:fld>
            <a:endParaRPr lang="ru-RU"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8141901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84097526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64069125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46286EC-67C2-99DA-255F-6D4F36A1A812}" type="slidenum">
              <a:rPr lang="ru-RU"/>
              <a:t/>
            </a:fld>
            <a:endParaRPr lang="ru-RU"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7704344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44898897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63583962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25FF0D4-2FC4-7B95-688E-9F68EB65D40A}" type="slidenum">
              <a:rPr lang="ru-RU"/>
              <a:t/>
            </a:fld>
            <a:endParaRPr lang="ru-RU"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202467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81582725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85067529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1C628AB-42AE-480F-939E-D544966C171E}" type="slidenum">
              <a:rPr lang="ru-RU"/>
              <a:t/>
            </a:fld>
            <a:endParaRPr lang="ru-RU"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4136763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64755412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64653769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B3EEA09-6288-A455-561A-3A43FF999234}" type="slidenum">
              <a:rPr lang="ru-RU"/>
              <a:t/>
            </a:fld>
            <a:endParaRPr lang="ru-RU"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3951788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59841132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82074728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29B7A91-0395-8D99-6D7B-4F410C80A6FA}" type="slidenum">
              <a:rPr lang="ru-RU"/>
              <a:t/>
            </a:fld>
            <a:endParaRPr lang="ru-RU"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3959910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73332305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71630602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C73287D-9B8F-5E5E-E46B-9E90417E3AD5}" type="slidenum">
              <a:rPr lang="ru-RU"/>
              <a:t/>
            </a:fld>
            <a:endParaRPr lang="ru-RU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97DC217-DF71-1A49-B3EA-559F1F43B0FF}" type="slidenum">
              <a:rPr lang="ru-RU"/>
              <a:t>2</a:t>
            </a:fld>
            <a:endParaRPr lang="ru-RU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F97DC217-DF71-1A49-B3EA-559F1F43B0FF}" type="slidenum">
              <a:rPr lang="ru-RU"/>
              <a:t>3</a:t>
            </a:fld>
            <a:endParaRPr lang="ru-RU"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4272149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63401726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63556170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EEA84E0-076E-812C-8426-1BF39CC24734}" type="slidenum">
              <a:rPr lang="ru-RU"/>
              <a:t/>
            </a:fld>
            <a:endParaRPr lang="ru-RU"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1679120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3198059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96666880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9CF76C72-AD4C-770E-50C8-CD1F579D7D63}" type="slidenum">
              <a:rPr lang="ru-RU"/>
              <a:t/>
            </a:fld>
            <a:endParaRPr lang="ru-RU"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070821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88740000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61759051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998EA94-8236-41DA-44AF-C8EA0A7434DE}" type="slidenum">
              <a:rPr lang="ru-RU"/>
              <a:t/>
            </a:fld>
            <a:endParaRPr lang="ru-RU"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2380880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57476752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28173258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CA4DD807-B31D-81B6-85EE-EB302258EB72}" type="slidenum">
              <a:rPr lang="ru-RU"/>
              <a:t/>
            </a:fld>
            <a:endParaRPr lang="ru-RU"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9507661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95446841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77319121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66EE72F-46D7-B8F3-6C5A-165C9A5BBD50}" type="slidenum">
              <a:rPr lang="ru-RU"/>
              <a:t/>
            </a:fld>
            <a:endParaRPr lang="ru-RU"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2612378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62813599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05829512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A3B8C97-AA3E-6733-D9A7-19FCDAC8F0F6}" type="slidenum">
              <a:rPr lang="ru-RU"/>
              <a:t/>
            </a:fld>
            <a:endParaRPr lang="ru-RU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67493" y="1122363"/>
            <a:ext cx="7096933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Muller Medium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67493" y="3602038"/>
            <a:ext cx="9500507" cy="806675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latin typeface="Muller Ligh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0" y="4572000"/>
            <a:ext cx="12192000" cy="2286000"/>
          </a:xfrm>
          <a:prstGeom prst="rect">
            <a:avLst/>
          </a:prstGeom>
          <a:solidFill>
            <a:srgbClr val="EAF0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11" name="Полилиния 10"/>
          <p:cNvSpPr/>
          <p:nvPr userDrawn="1"/>
        </p:nvSpPr>
        <p:spPr bwMode="auto"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rgbClr val="71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9" name="Полилиния 8"/>
          <p:cNvSpPr/>
          <p:nvPr userDrawn="1"/>
        </p:nvSpPr>
        <p:spPr bwMode="auto"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rgbClr val="71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28" name="Полилиния 27"/>
          <p:cNvSpPr/>
          <p:nvPr userDrawn="1"/>
        </p:nvSpPr>
        <p:spPr bwMode="auto"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 fill="norm" stroke="1" extrusionOk="0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solidFill>
            <a:srgbClr val="71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grpSp>
        <p:nvGrpSpPr>
          <p:cNvPr id="8" name="Группа 7"/>
          <p:cNvGrpSpPr/>
          <p:nvPr userDrawn="1"/>
        </p:nvGrpSpPr>
        <p:grpSpPr bwMode="auto">
          <a:xfrm>
            <a:off x="9834510" y="0"/>
            <a:ext cx="2357489" cy="1905000"/>
            <a:chOff x="10228212" y="0"/>
            <a:chExt cx="3927576" cy="3173730"/>
          </a:xfrm>
        </p:grpSpPr>
        <p:sp>
          <p:nvSpPr>
            <p:cNvPr id="16" name="Полилиния 15"/>
            <p:cNvSpPr/>
            <p:nvPr userDrawn="1"/>
          </p:nvSpPr>
          <p:spPr bwMode="auto">
            <a:xfrm rot="16199998" flipV="1">
              <a:off x="9627595" y="600617"/>
              <a:ext cx="3165022" cy="1963787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rgbClr val="6E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7" name="Полилиния 15"/>
            <p:cNvSpPr/>
            <p:nvPr userDrawn="1"/>
          </p:nvSpPr>
          <p:spPr bwMode="auto">
            <a:xfrm rot="16199998">
              <a:off x="11591383" y="609324"/>
              <a:ext cx="3165022" cy="1963788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rgbClr val="719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47439" y="195549"/>
            <a:ext cx="2588850" cy="4724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Временная шкала">
    <p:bg>
      <p:bgPr shadeToTitle="0">
        <a:solidFill>
          <a:schemeClr val="accen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 userDrawn="1"/>
        </p:nvSpPr>
        <p:spPr bwMode="auto"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5" name="Полилиния 4"/>
          <p:cNvSpPr/>
          <p:nvPr userDrawn="1"/>
        </p:nvSpPr>
        <p:spPr bwMode="auto"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67491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/>
              </a:defRPr>
            </a:lvl1pPr>
          </a:lstStyle>
          <a:p>
            <a:pPr>
              <a:defRPr/>
            </a:pPr>
            <a:fld id="{A3A6A947-0862-488B-B8F2-51F131CFA617}" type="datetime1">
              <a:rPr lang="ru-RU"/>
              <a:t>06.06.2024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2 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67491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1167493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/>
              </a:defRPr>
            </a:lvl1pPr>
            <a:lvl2pPr marL="457200" indent="0">
              <a:buNone/>
              <a:defRPr sz="1800">
                <a:latin typeface="Arial"/>
              </a:defRPr>
            </a:lvl2pPr>
            <a:lvl3pPr marL="914400" indent="0">
              <a:buNone/>
              <a:defRPr sz="1600">
                <a:latin typeface="Arial"/>
              </a:defRPr>
            </a:lvl3pPr>
            <a:lvl4pPr marL="1371600" indent="0">
              <a:buNone/>
              <a:defRPr sz="1400">
                <a:latin typeface="Arial"/>
              </a:defRPr>
            </a:lvl4pPr>
            <a:lvl5pPr marL="1828800" indent="0">
              <a:buNone/>
              <a:defRPr sz="1400"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Полилиния 3"/>
          <p:cNvSpPr/>
          <p:nvPr userDrawn="1"/>
        </p:nvSpPr>
        <p:spPr bwMode="auto"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5" name="Полилиния 4"/>
          <p:cNvSpPr/>
          <p:nvPr userDrawn="1"/>
        </p:nvSpPr>
        <p:spPr bwMode="auto"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6" name="Полилиния 5"/>
          <p:cNvSpPr/>
          <p:nvPr userDrawn="1"/>
        </p:nvSpPr>
        <p:spPr bwMode="auto"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 fill="norm" stroke="1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grpSp>
        <p:nvGrpSpPr>
          <p:cNvPr id="9" name="Группа 8"/>
          <p:cNvGrpSpPr/>
          <p:nvPr userDrawn="1"/>
        </p:nvGrpSpPr>
        <p:grpSpPr bwMode="auto"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Полилиния 6"/>
            <p:cNvSpPr/>
            <p:nvPr userDrawn="1"/>
          </p:nvSpPr>
          <p:spPr bwMode="auto"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8" name="Полилиния 7"/>
            <p:cNvSpPr/>
            <p:nvPr userDrawn="1"/>
          </p:nvSpPr>
          <p:spPr bwMode="auto">
            <a:xfrm rot="16199998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/>
              </a:defRPr>
            </a:lvl1pPr>
          </a:lstStyle>
          <a:p>
            <a:pPr>
              <a:defRPr/>
            </a:pPr>
            <a:fld id="{B7A0D165-55F7-43F4-A1A8-CAA3BE2BEE74}" type="datetime1">
              <a:rPr lang="ru-RU"/>
              <a:t>06.06.2024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>‹#›</a:t>
            </a:fld>
            <a:endParaRPr lang="ru-RU"/>
          </a:p>
        </p:txBody>
      </p:sp>
      <p:sp>
        <p:nvSpPr>
          <p:cNvPr id="13" name="Объект 2"/>
          <p:cNvSpPr>
            <a:spLocks noGrp="1"/>
          </p:cNvSpPr>
          <p:nvPr>
            <p:ph idx="10" hasCustomPrompt="1"/>
          </p:nvPr>
        </p:nvSpPr>
        <p:spPr bwMode="auto">
          <a:xfrm>
            <a:off x="6283235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/>
              </a:defRPr>
            </a:lvl1pPr>
            <a:lvl2pPr marL="457200" indent="0">
              <a:buNone/>
              <a:defRPr sz="1800">
                <a:latin typeface="Arial"/>
              </a:defRPr>
            </a:lvl2pPr>
            <a:lvl3pPr marL="914400" indent="0">
              <a:buNone/>
              <a:defRPr sz="1600">
                <a:latin typeface="Arial"/>
              </a:defRPr>
            </a:lvl3pPr>
            <a:lvl4pPr marL="1371600" indent="0">
              <a:buNone/>
              <a:defRPr sz="1400">
                <a:latin typeface="Arial"/>
              </a:defRPr>
            </a:lvl4pPr>
            <a:lvl5pPr marL="1828800" indent="0">
              <a:buNone/>
              <a:defRPr sz="1400"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4" name="Объект 2"/>
          <p:cNvSpPr>
            <a:spLocks noGrp="1"/>
          </p:cNvSpPr>
          <p:nvPr>
            <p:ph idx="11" hasCustomPrompt="1"/>
          </p:nvPr>
        </p:nvSpPr>
        <p:spPr bwMode="auto"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>
                <a:latin typeface="Arial"/>
              </a:defRPr>
            </a:lvl2pPr>
            <a:lvl3pPr marL="914400" indent="0">
              <a:buNone/>
              <a:defRPr sz="1800" b="1">
                <a:latin typeface="Arial"/>
              </a:defRPr>
            </a:lvl3pPr>
            <a:lvl4pPr marL="1371600" indent="0">
              <a:buNone/>
              <a:defRPr sz="1600" b="1">
                <a:latin typeface="Arial"/>
              </a:defRPr>
            </a:lvl4pPr>
            <a:lvl5pPr marL="1828800" indent="0">
              <a:buNone/>
              <a:defRPr sz="1600" b="1"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5" name="Объект 2"/>
          <p:cNvSpPr>
            <a:spLocks noGrp="1"/>
          </p:cNvSpPr>
          <p:nvPr>
            <p:ph idx="12" hasCustomPrompt="1"/>
          </p:nvPr>
        </p:nvSpPr>
        <p:spPr bwMode="auto"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>
                <a:latin typeface="Arial"/>
              </a:defRPr>
            </a:lvl2pPr>
            <a:lvl3pPr marL="914400" indent="0">
              <a:buNone/>
              <a:defRPr sz="1800" b="1">
                <a:latin typeface="Arial"/>
              </a:defRPr>
            </a:lvl3pPr>
            <a:lvl4pPr marL="1371600" indent="0">
              <a:buNone/>
              <a:defRPr sz="1600" b="1">
                <a:latin typeface="Arial"/>
              </a:defRPr>
            </a:lvl4pPr>
            <a:lvl5pPr marL="1828800" indent="0">
              <a:buNone/>
              <a:defRPr sz="1600" b="1"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3 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67491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/>
              </a:defRPr>
            </a:lvl1pPr>
            <a:lvl2pPr marL="457200" indent="0">
              <a:buNone/>
              <a:defRPr sz="1800">
                <a:latin typeface="Arial"/>
              </a:defRPr>
            </a:lvl2pPr>
            <a:lvl3pPr marL="914400" indent="0">
              <a:buNone/>
              <a:defRPr sz="1600">
                <a:latin typeface="Arial"/>
              </a:defRPr>
            </a:lvl3pPr>
            <a:lvl4pPr marL="1371600" indent="0">
              <a:buNone/>
              <a:defRPr sz="1400">
                <a:latin typeface="Arial"/>
              </a:defRPr>
            </a:lvl4pPr>
            <a:lvl5pPr marL="1828800" indent="0">
              <a:buNone/>
              <a:defRPr sz="1400"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Полилиния 3"/>
          <p:cNvSpPr/>
          <p:nvPr userDrawn="1"/>
        </p:nvSpPr>
        <p:spPr bwMode="auto"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5" name="Полилиния 4"/>
          <p:cNvSpPr/>
          <p:nvPr userDrawn="1"/>
        </p:nvSpPr>
        <p:spPr bwMode="auto"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6" name="Полилиния 5"/>
          <p:cNvSpPr/>
          <p:nvPr userDrawn="1"/>
        </p:nvSpPr>
        <p:spPr bwMode="auto"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 fill="norm" stroke="1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grpSp>
        <p:nvGrpSpPr>
          <p:cNvPr id="9" name="Группа 8"/>
          <p:cNvGrpSpPr/>
          <p:nvPr userDrawn="1"/>
        </p:nvGrpSpPr>
        <p:grpSpPr bwMode="auto"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Полилиния 6"/>
            <p:cNvSpPr/>
            <p:nvPr userDrawn="1"/>
          </p:nvSpPr>
          <p:spPr bwMode="auto"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8" name="Полилиния 7"/>
            <p:cNvSpPr/>
            <p:nvPr userDrawn="1"/>
          </p:nvSpPr>
          <p:spPr bwMode="auto">
            <a:xfrm rot="16199998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Arial"/>
              </a:defRPr>
            </a:lvl1pPr>
          </a:lstStyle>
          <a:p>
            <a:pPr>
              <a:defRPr/>
            </a:pPr>
            <a:fld id="{CC9795AB-410F-48CA-9846-ADEC74C363B3}" type="datetime1">
              <a:rPr lang="ru-RU"/>
              <a:t>06.06.2024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13" name="Объект 2"/>
          <p:cNvSpPr>
            <a:spLocks noGrp="1"/>
          </p:cNvSpPr>
          <p:nvPr>
            <p:ph idx="10" hasCustomPrompt="1"/>
          </p:nvPr>
        </p:nvSpPr>
        <p:spPr bwMode="auto">
          <a:xfrm>
            <a:off x="4683787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/>
              </a:defRPr>
            </a:lvl1pPr>
            <a:lvl2pPr marL="457200" indent="0">
              <a:buNone/>
              <a:defRPr sz="1800">
                <a:latin typeface="Arial"/>
              </a:defRPr>
            </a:lvl2pPr>
            <a:lvl3pPr marL="914400" indent="0">
              <a:buNone/>
              <a:defRPr sz="1600">
                <a:latin typeface="Arial"/>
              </a:defRPr>
            </a:lvl3pPr>
            <a:lvl4pPr marL="1371600" indent="0">
              <a:buNone/>
              <a:defRPr sz="1400">
                <a:latin typeface="Arial"/>
              </a:defRPr>
            </a:lvl4pPr>
            <a:lvl5pPr marL="1828800" indent="0">
              <a:buNone/>
              <a:defRPr sz="1400"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4" name="Объект 2"/>
          <p:cNvSpPr>
            <a:spLocks noGrp="1"/>
          </p:cNvSpPr>
          <p:nvPr>
            <p:ph idx="11" hasCustomPrompt="1"/>
          </p:nvPr>
        </p:nvSpPr>
        <p:spPr bwMode="auto">
          <a:xfrm>
            <a:off x="116749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>
                <a:latin typeface="Arial"/>
              </a:defRPr>
            </a:lvl2pPr>
            <a:lvl3pPr marL="914400" indent="0">
              <a:buNone/>
              <a:defRPr sz="1800" b="1">
                <a:latin typeface="Arial"/>
              </a:defRPr>
            </a:lvl3pPr>
            <a:lvl4pPr marL="1371600" indent="0">
              <a:buNone/>
              <a:defRPr sz="1600" b="1">
                <a:latin typeface="Arial"/>
              </a:defRPr>
            </a:lvl4pPr>
            <a:lvl5pPr marL="1828800" indent="0">
              <a:buNone/>
              <a:defRPr sz="1600" b="1"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5" name="Объект 2"/>
          <p:cNvSpPr>
            <a:spLocks noGrp="1"/>
          </p:cNvSpPr>
          <p:nvPr>
            <p:ph idx="12" hasCustomPrompt="1"/>
          </p:nvPr>
        </p:nvSpPr>
        <p:spPr bwMode="auto">
          <a:xfrm>
            <a:off x="4683788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>
                <a:latin typeface="Arial"/>
              </a:defRPr>
            </a:lvl2pPr>
            <a:lvl3pPr marL="914400" indent="0">
              <a:buNone/>
              <a:defRPr sz="1800" b="1">
                <a:latin typeface="Arial"/>
              </a:defRPr>
            </a:lvl3pPr>
            <a:lvl4pPr marL="1371600" indent="0">
              <a:buNone/>
              <a:defRPr sz="1600" b="1">
                <a:latin typeface="Arial"/>
              </a:defRPr>
            </a:lvl4pPr>
            <a:lvl5pPr marL="1828800" indent="0">
              <a:buNone/>
              <a:defRPr sz="1600" b="1"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6" name="Объект 2"/>
          <p:cNvSpPr>
            <a:spLocks noGrp="1"/>
          </p:cNvSpPr>
          <p:nvPr>
            <p:ph idx="13" hasCustomPrompt="1"/>
          </p:nvPr>
        </p:nvSpPr>
        <p:spPr bwMode="auto">
          <a:xfrm>
            <a:off x="8200082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/>
              </a:defRPr>
            </a:lvl1pPr>
            <a:lvl2pPr marL="457200" indent="0">
              <a:buNone/>
              <a:defRPr sz="1800">
                <a:latin typeface="Arial"/>
              </a:defRPr>
            </a:lvl2pPr>
            <a:lvl3pPr marL="914400" indent="0">
              <a:buNone/>
              <a:defRPr sz="1600">
                <a:latin typeface="Arial"/>
              </a:defRPr>
            </a:lvl3pPr>
            <a:lvl4pPr marL="1371600" indent="0">
              <a:buNone/>
              <a:defRPr sz="1400">
                <a:latin typeface="Arial"/>
              </a:defRPr>
            </a:lvl4pPr>
            <a:lvl5pPr marL="1828800" indent="0">
              <a:buNone/>
              <a:defRPr sz="1400"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7" name="Объект 2"/>
          <p:cNvSpPr>
            <a:spLocks noGrp="1"/>
          </p:cNvSpPr>
          <p:nvPr>
            <p:ph idx="14" hasCustomPrompt="1"/>
          </p:nvPr>
        </p:nvSpPr>
        <p:spPr bwMode="auto">
          <a:xfrm>
            <a:off x="820008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/>
              </a:defRPr>
            </a:lvl1pPr>
            <a:lvl2pPr marL="457200" indent="0">
              <a:buNone/>
              <a:defRPr sz="2000" b="1">
                <a:latin typeface="Arial"/>
              </a:defRPr>
            </a:lvl2pPr>
            <a:lvl3pPr marL="914400" indent="0">
              <a:buNone/>
              <a:defRPr sz="1800" b="1">
                <a:latin typeface="Arial"/>
              </a:defRPr>
            </a:lvl3pPr>
            <a:lvl4pPr marL="1371600" indent="0">
              <a:buNone/>
              <a:defRPr sz="1600" b="1">
                <a:latin typeface="Arial"/>
              </a:defRPr>
            </a:lvl4pPr>
            <a:lvl5pPr marL="1828800" indent="0">
              <a:buNone/>
              <a:defRPr sz="1600" b="1"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Конец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67494" y="1122363"/>
            <a:ext cx="6220278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solidFill>
                  <a:srgbClr val="000C54"/>
                </a:solidFill>
                <a:latin typeface="Muller Medium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67493" y="3602038"/>
            <a:ext cx="6220277" cy="2247219"/>
          </a:xfrm>
        </p:spPr>
        <p:txBody>
          <a:bodyPr rtlCol="0">
            <a:noAutofit/>
          </a:bodyPr>
          <a:lstStyle>
            <a:lvl1pPr marL="0" indent="0" algn="l">
              <a:buNone/>
              <a:defRPr sz="2800">
                <a:solidFill>
                  <a:srgbClr val="000C54"/>
                </a:solidFill>
                <a:latin typeface="Muller Ligh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Прямоугольник 3"/>
          <p:cNvSpPr/>
          <p:nvPr userDrawn="1"/>
        </p:nvSpPr>
        <p:spPr bwMode="auto">
          <a:xfrm>
            <a:off x="8264426" y="0"/>
            <a:ext cx="3927574" cy="6858000"/>
          </a:xfrm>
          <a:prstGeom prst="rect">
            <a:avLst/>
          </a:prstGeom>
          <a:solidFill>
            <a:srgbClr val="E7E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grpSp>
        <p:nvGrpSpPr>
          <p:cNvPr id="6" name="Группа 5"/>
          <p:cNvGrpSpPr/>
          <p:nvPr userDrawn="1"/>
        </p:nvGrpSpPr>
        <p:grpSpPr bwMode="auto"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Полилиния 14"/>
            <p:cNvSpPr/>
            <p:nvPr userDrawn="1"/>
          </p:nvSpPr>
          <p:spPr bwMode="auto"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rgbClr val="719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6" name="Полилиния 15"/>
            <p:cNvSpPr/>
            <p:nvPr userDrawn="1"/>
          </p:nvSpPr>
          <p:spPr bwMode="auto">
            <a:xfrm rot="16199998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rgbClr val="6E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22" name="Полилиния 21"/>
          <p:cNvSpPr/>
          <p:nvPr userDrawn="1"/>
        </p:nvSpPr>
        <p:spPr bwMode="auto"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 fill="norm" stroke="1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rgbClr val="6E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17" name="Полилиния 16"/>
          <p:cNvSpPr/>
          <p:nvPr userDrawn="1"/>
        </p:nvSpPr>
        <p:spPr bwMode="auto"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 fill="norm" stroke="1" extrusionOk="0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solidFill>
            <a:srgbClr val="71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раздела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0" y="2286002"/>
            <a:ext cx="12208822" cy="4572000"/>
          </a:xfrm>
          <a:prstGeom prst="rect">
            <a:avLst/>
          </a:prstGeom>
          <a:solidFill>
            <a:srgbClr val="71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12" name="Полилиния 11"/>
          <p:cNvSpPr/>
          <p:nvPr userDrawn="1"/>
        </p:nvSpPr>
        <p:spPr bwMode="auto"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15" name="Полилиния 14"/>
          <p:cNvSpPr/>
          <p:nvPr userDrawn="1"/>
        </p:nvSpPr>
        <p:spPr bwMode="auto">
          <a:xfrm rot="5400000" flipH="1" flipV="1">
            <a:off x="10344100" y="438098"/>
            <a:ext cx="2285999" cy="1409800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 fill="norm" stroke="1" extrusionOk="0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rgbClr val="6E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814861" y="76835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rgbClr val="000C54"/>
                </a:solidFill>
                <a:latin typeface="Muller Medium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 bwMode="auto">
          <a:xfrm>
            <a:off x="814861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Muller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Muller Light"/>
              </a:defRPr>
            </a:lvl1pPr>
          </a:lstStyle>
          <a:p>
            <a:pPr>
              <a:defRPr/>
            </a:pPr>
            <a:fld id="{4CF10B64-4894-4FFB-BDE7-65B80B76E8E3}" type="datetime1">
              <a:rPr lang="ru-RU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547960" y="6356350"/>
            <a:ext cx="5096080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Muller Light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Muller Light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>‹#›</a:t>
            </a:fld>
            <a:r>
              <a:rPr lang="en-US"/>
              <a:t>/14</a:t>
            </a:r>
            <a:endParaRPr lang="ru-RU"/>
          </a:p>
        </p:txBody>
      </p:sp>
      <p:pic>
        <p:nvPicPr>
          <p:cNvPr id="2" name="Pictur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47439" y="195549"/>
            <a:ext cx="2588850" cy="4724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Заголовок раздела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 userDrawn="1"/>
        </p:nvSpPr>
        <p:spPr bwMode="auto">
          <a:xfrm rot="5400000" flipH="1" flipV="1">
            <a:off x="10344100" y="438098"/>
            <a:ext cx="2285999" cy="1409800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 fill="norm" stroke="1" extrusionOk="0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rgbClr val="6E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0" y="933856"/>
            <a:ext cx="12208822" cy="5924146"/>
          </a:xfrm>
          <a:prstGeom prst="rect">
            <a:avLst/>
          </a:prstGeom>
          <a:solidFill>
            <a:srgbClr val="71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12" name="Полилиния 11"/>
          <p:cNvSpPr/>
          <p:nvPr userDrawn="1"/>
        </p:nvSpPr>
        <p:spPr bwMode="auto"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14" name="Полилиния 13"/>
          <p:cNvSpPr/>
          <p:nvPr userDrawn="1"/>
        </p:nvSpPr>
        <p:spPr bwMode="auto"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 fill="norm" stroke="1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rgbClr val="6E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1167491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rgbClr val="000C54"/>
                </a:solidFill>
                <a:latin typeface="Muller Medium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 bwMode="auto">
          <a:xfrm>
            <a:off x="1167491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Muller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Muller Light"/>
              </a:defRPr>
            </a:lvl1pPr>
          </a:lstStyle>
          <a:p>
            <a:pPr>
              <a:defRPr/>
            </a:pPr>
            <a:fld id="{4CF10B64-4894-4FFB-BDE7-65B80B76E8E3}" type="datetime1">
              <a:rPr lang="ru-RU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Muller Light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Muller Light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>‹#›</a:t>
            </a:fld>
            <a:r>
              <a:rPr lang="en-US"/>
              <a:t>/14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Заголовок раздела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Полилиния 22"/>
          <p:cNvSpPr/>
          <p:nvPr userDrawn="1"/>
        </p:nvSpPr>
        <p:spPr bwMode="auto"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 fill="norm" stroke="1" extrusionOk="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rgbClr val="6E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67494" y="1059400"/>
            <a:ext cx="6245912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Muller Medium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67494" y="3539075"/>
            <a:ext cx="6245912" cy="1406101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Muller Ligh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grpSp>
        <p:nvGrpSpPr>
          <p:cNvPr id="6" name="Группа 5"/>
          <p:cNvGrpSpPr/>
          <p:nvPr userDrawn="1"/>
        </p:nvGrpSpPr>
        <p:grpSpPr bwMode="auto">
          <a:xfrm rot="16199998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Полилиния 14"/>
            <p:cNvSpPr/>
            <p:nvPr userDrawn="1"/>
          </p:nvSpPr>
          <p:spPr bwMode="auto"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rgbClr val="719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6" name="Полилиния 15"/>
            <p:cNvSpPr/>
            <p:nvPr userDrawn="1"/>
          </p:nvSpPr>
          <p:spPr bwMode="auto">
            <a:xfrm rot="16199998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rgbClr val="6E8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17" name="Полилиния 16"/>
          <p:cNvSpPr/>
          <p:nvPr userDrawn="1"/>
        </p:nvSpPr>
        <p:spPr bwMode="auto"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rgbClr val="71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18" name="Полилиния 17"/>
          <p:cNvSpPr/>
          <p:nvPr userDrawn="1"/>
        </p:nvSpPr>
        <p:spPr bwMode="auto"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rgbClr val="71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Диаграмм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67491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rgbClr val="000C54"/>
                </a:solidFill>
                <a:latin typeface="Muller Medium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/>
              </a:defRPr>
            </a:lvl1pPr>
            <a:lvl2pPr marL="457200" indent="0">
              <a:buNone/>
              <a:defRPr>
                <a:latin typeface="Arial"/>
              </a:defRPr>
            </a:lvl2pPr>
            <a:lvl3pPr marL="914400" indent="0">
              <a:buNone/>
              <a:defRPr>
                <a:latin typeface="Arial"/>
              </a:defRPr>
            </a:lvl3pPr>
            <a:lvl4pPr marL="1371600" indent="0">
              <a:buNone/>
              <a:defRPr>
                <a:latin typeface="Arial"/>
              </a:defRPr>
            </a:lvl4pPr>
            <a:lvl5pPr marL="1828800" indent="0">
              <a:buNone/>
              <a:defRPr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Полилиния 3"/>
          <p:cNvSpPr/>
          <p:nvPr userDrawn="1"/>
        </p:nvSpPr>
        <p:spPr bwMode="auto"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rgbClr val="6E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5" name="Полилиния 4"/>
          <p:cNvSpPr/>
          <p:nvPr userDrawn="1"/>
        </p:nvSpPr>
        <p:spPr bwMode="auto"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rgbClr val="6E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Muller Light"/>
                <a:cs typeface="Arial"/>
              </a:defRPr>
            </a:lvl1pPr>
          </a:lstStyle>
          <a:p>
            <a:pPr>
              <a:defRPr/>
            </a:pPr>
            <a:fld id="{AA622BEB-CCB4-472D-B609-F635858DEB35}" type="datetime1">
              <a:rPr lang="ru-RU"/>
              <a:t>06.06.2024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Muller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Muller Light"/>
                <a:cs typeface="Arial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>‹#›</a:t>
            </a:fld>
            <a:r>
              <a:rPr lang="en-US"/>
              <a:t>/14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Диаграмма 2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 bwMode="auto">
          <a:xfrm rot="16199998">
            <a:off x="10772261" y="152641"/>
            <a:ext cx="1572380" cy="1267097"/>
            <a:chOff x="7413403" y="4976359"/>
            <a:chExt cx="2334986" cy="1881641"/>
          </a:xfrm>
        </p:grpSpPr>
        <p:sp>
          <p:nvSpPr>
            <p:cNvPr id="13" name="Полилиния 12"/>
            <p:cNvSpPr/>
            <p:nvPr userDrawn="1"/>
          </p:nvSpPr>
          <p:spPr bwMode="auto"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  <p:sp>
          <p:nvSpPr>
            <p:cNvPr id="14" name="Полилиния 13"/>
            <p:cNvSpPr/>
            <p:nvPr userDrawn="1"/>
          </p:nvSpPr>
          <p:spPr bwMode="auto">
            <a:xfrm rot="16199998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 fill="norm" stroke="1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ru-RU">
                <a:latin typeface="Arial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67491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1167493" y="2087563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Arial"/>
              </a:defRPr>
            </a:lvl1pPr>
            <a:lvl2pPr marL="457200" indent="0">
              <a:buNone/>
              <a:defRPr>
                <a:latin typeface="Arial"/>
              </a:defRPr>
            </a:lvl2pPr>
            <a:lvl3pPr marL="914400" indent="0">
              <a:buNone/>
              <a:defRPr>
                <a:latin typeface="Arial"/>
              </a:defRPr>
            </a:lvl3pPr>
            <a:lvl4pPr marL="1371600" indent="0">
              <a:buNone/>
              <a:defRPr>
                <a:latin typeface="Arial"/>
              </a:defRPr>
            </a:lvl4pPr>
            <a:lvl5pPr marL="1828800" indent="0">
              <a:buNone/>
              <a:defRPr>
                <a:latin typeface="Arial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/>
              </a:defRPr>
            </a:lvl1pPr>
          </a:lstStyle>
          <a:p>
            <a:pPr>
              <a:defRPr/>
            </a:pPr>
            <a:fld id="{394BDF86-EBB6-4ADC-A9ED-CAB5C9EB0915}" type="datetime1">
              <a:rPr lang="ru-RU"/>
              <a:t>06.06.2024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Arial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">
    <p:bg>
      <p:bgPr shadeToTitle="0">
        <a:solidFill>
          <a:srgbClr val="719A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8721" y="1684338"/>
            <a:ext cx="8594558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Muller Medium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81000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rgbClr val="EAF0F6"/>
                </a:solidFill>
                <a:latin typeface="Arial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/>
              </a:defRPr>
            </a:lvl5pPr>
          </a:lstStyle>
          <a:p>
            <a:pPr lvl="0">
              <a:defRPr/>
            </a:pPr>
            <a:r>
              <a:rPr lang="ru-RU"/>
              <a:t>“</a:t>
            </a:r>
            <a:endParaRPr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881813" y="4494213"/>
            <a:ext cx="3511550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0609104" y="3399692"/>
            <a:ext cx="1364297" cy="1094521"/>
          </a:xfrm>
          <a:prstGeom prst="rect">
            <a:avLst/>
          </a:prstGeom>
          <a:solidFill>
            <a:srgbClr val="719AFF"/>
          </a:solidFill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rgbClr val="EAF0F6"/>
                </a:solidFill>
                <a:latin typeface="Arial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/>
              </a:defRPr>
            </a:lvl5pPr>
          </a:lstStyle>
          <a:p>
            <a:pPr lvl="0">
              <a:defRPr/>
            </a:pPr>
            <a:r>
              <a:rPr lang="ru-RU"/>
              <a:t>”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/>
              </a:defRPr>
            </a:lvl1pPr>
          </a:lstStyle>
          <a:p>
            <a:pPr>
              <a:defRPr/>
            </a:pPr>
            <a:fld id="{F854085F-E0D9-42B4-8B4A-5D9D10CCBC54}" type="datetime1">
              <a:rPr lang="ru-RU"/>
              <a:t>06.06.2024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Команд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 userDrawn="1"/>
        </p:nvSpPr>
        <p:spPr bwMode="auto">
          <a:xfrm rot="16199998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 fill="norm" stroke="1" extrusionOk="0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rgbClr val="6E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28" name="Полилиния 27"/>
          <p:cNvSpPr/>
          <p:nvPr userDrawn="1"/>
        </p:nvSpPr>
        <p:spPr bwMode="auto"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rgbClr val="6E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29" name="Полилиния 28"/>
          <p:cNvSpPr/>
          <p:nvPr userDrawn="1"/>
        </p:nvSpPr>
        <p:spPr bwMode="auto"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 fill="norm" stroke="1" extrusionOk="0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solidFill>
            <a:srgbClr val="71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30" name="Прямоугольник 29"/>
          <p:cNvSpPr/>
          <p:nvPr userDrawn="1"/>
        </p:nvSpPr>
        <p:spPr bwMode="auto">
          <a:xfrm>
            <a:off x="0" y="-1664"/>
            <a:ext cx="9857012" cy="6859664"/>
          </a:xfrm>
          <a:prstGeom prst="rect">
            <a:avLst/>
          </a:prstGeom>
          <a:solidFill>
            <a:srgbClr val="E7EE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 bwMode="auto">
          <a:xfrm>
            <a:off x="750430" y="381000"/>
            <a:ext cx="8401624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Muller Medium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Рисунок 23"/>
          <p:cNvSpPr>
            <a:spLocks noGrp="1"/>
          </p:cNvSpPr>
          <p:nvPr>
            <p:ph type="pic" sz="quarter" idx="13"/>
          </p:nvPr>
        </p:nvSpPr>
        <p:spPr bwMode="auto">
          <a:xfrm>
            <a:off x="750429" y="2227758"/>
            <a:ext cx="1200373" cy="12012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0" name="Текст 28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2123351" y="2426400"/>
            <a:ext cx="2281237" cy="347661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11" name="Текст 28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123350" y="2811646"/>
            <a:ext cx="2281237" cy="347661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7" name="Рисунок 23"/>
          <p:cNvSpPr>
            <a:spLocks noGrp="1"/>
          </p:cNvSpPr>
          <p:nvPr>
            <p:ph type="pic" sz="quarter" idx="14"/>
          </p:nvPr>
        </p:nvSpPr>
        <p:spPr bwMode="auto">
          <a:xfrm>
            <a:off x="5495813" y="2227758"/>
            <a:ext cx="1200373" cy="12012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2" name="Текст 28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870817" y="2422565"/>
            <a:ext cx="2281237" cy="347661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13" name="Текст 28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870816" y="2807811"/>
            <a:ext cx="2281237" cy="347661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8" name="Рисунок 23"/>
          <p:cNvSpPr>
            <a:spLocks noGrp="1"/>
          </p:cNvSpPr>
          <p:nvPr>
            <p:ph type="pic" sz="quarter" idx="15"/>
          </p:nvPr>
        </p:nvSpPr>
        <p:spPr bwMode="auto">
          <a:xfrm>
            <a:off x="750429" y="4254273"/>
            <a:ext cx="1200373" cy="12012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4" name="Текст 28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2123351" y="4498793"/>
            <a:ext cx="2281237" cy="347661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15" name="Текст 28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2123350" y="4884039"/>
            <a:ext cx="2281237" cy="347661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9" name="Рисунок 23"/>
          <p:cNvSpPr>
            <a:spLocks noGrp="1"/>
          </p:cNvSpPr>
          <p:nvPr>
            <p:ph type="pic" sz="quarter" idx="16"/>
          </p:nvPr>
        </p:nvSpPr>
        <p:spPr bwMode="auto">
          <a:xfrm>
            <a:off x="5495813" y="4254273"/>
            <a:ext cx="1200373" cy="12012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16" name="Текст 28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870817" y="4498793"/>
            <a:ext cx="2281237" cy="347661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17" name="Текст 28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6870816" y="4884039"/>
            <a:ext cx="2281237" cy="347661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>
          <a:xfrm>
            <a:off x="381000" y="6356350"/>
            <a:ext cx="156980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Muller Light"/>
              </a:defRPr>
            </a:lvl1pPr>
          </a:lstStyle>
          <a:p>
            <a:pPr>
              <a:defRPr/>
            </a:pPr>
            <a:fld id="{3ECADA73-BD12-4162-9517-72763EDBEE86}" type="datetime1">
              <a:rPr lang="ru-RU"/>
              <a:t>06.06.2024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2871106" y="6356350"/>
            <a:ext cx="4114800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Muller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32334" y="6356350"/>
            <a:ext cx="1167495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Muller Light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>‹#›</a:t>
            </a:fld>
            <a:r>
              <a:rPr lang="en-US"/>
              <a:t>/14</a:t>
            </a:r>
            <a:endParaRPr lang="ru-RU"/>
          </a:p>
        </p:txBody>
      </p:sp>
      <p:sp>
        <p:nvSpPr>
          <p:cNvPr id="21" name="Полилиния 20"/>
          <p:cNvSpPr/>
          <p:nvPr userDrawn="1"/>
        </p:nvSpPr>
        <p:spPr bwMode="auto"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 fill="norm" stroke="1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rgbClr val="6E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25" name="Полилиния 24"/>
          <p:cNvSpPr/>
          <p:nvPr userDrawn="1"/>
        </p:nvSpPr>
        <p:spPr bwMode="auto"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 fill="norm" stroke="1" extrusionOk="0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solidFill>
            <a:srgbClr val="71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26" name="Овал 25"/>
          <p:cNvSpPr/>
          <p:nvPr userDrawn="1"/>
        </p:nvSpPr>
        <p:spPr bwMode="auto">
          <a:xfrm>
            <a:off x="10334091" y="2737752"/>
            <a:ext cx="1380830" cy="1380830"/>
          </a:xfrm>
          <a:prstGeom prst="ellipse">
            <a:avLst/>
          </a:prstGeom>
          <a:solidFill>
            <a:srgbClr val="719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  <p:sp>
        <p:nvSpPr>
          <p:cNvPr id="27" name="Полилиния 26"/>
          <p:cNvSpPr/>
          <p:nvPr userDrawn="1"/>
        </p:nvSpPr>
        <p:spPr bwMode="auto">
          <a:xfrm rot="16199998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 fill="norm" stroke="1" extrusionOk="0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rgbClr val="6E8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ru-RU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Вся команда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Заголовок 1"/>
          <p:cNvSpPr>
            <a:spLocks noGrp="1"/>
          </p:cNvSpPr>
          <p:nvPr>
            <p:ph type="title"/>
          </p:nvPr>
        </p:nvSpPr>
        <p:spPr bwMode="auto">
          <a:xfrm>
            <a:off x="750430" y="381000"/>
            <a:ext cx="10678142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Рисунок 23"/>
          <p:cNvSpPr>
            <a:spLocks noGrp="1"/>
          </p:cNvSpPr>
          <p:nvPr>
            <p:ph type="pic" sz="quarter" idx="13"/>
          </p:nvPr>
        </p:nvSpPr>
        <p:spPr bwMode="auto">
          <a:xfrm>
            <a:off x="750429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31" name="Текст 28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50430" y="2994545"/>
            <a:ext cx="2281237" cy="347661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32" name="Текст 28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50429" y="3379791"/>
            <a:ext cx="2281237" cy="347661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33" name="Рисунок 23"/>
          <p:cNvSpPr>
            <a:spLocks noGrp="1"/>
          </p:cNvSpPr>
          <p:nvPr>
            <p:ph type="pic" sz="quarter" idx="28"/>
          </p:nvPr>
        </p:nvSpPr>
        <p:spPr bwMode="auto">
          <a:xfrm>
            <a:off x="354939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34" name="Текст 28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3549398" y="2994545"/>
            <a:ext cx="2281237" cy="347661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35" name="Текст 28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3549397" y="3379791"/>
            <a:ext cx="2281237" cy="347661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36" name="Рисунок 23"/>
          <p:cNvSpPr>
            <a:spLocks noGrp="1"/>
          </p:cNvSpPr>
          <p:nvPr>
            <p:ph type="pic" sz="quarter" idx="31"/>
          </p:nvPr>
        </p:nvSpPr>
        <p:spPr bwMode="auto">
          <a:xfrm>
            <a:off x="634836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37" name="Текст 28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6348368" y="2994545"/>
            <a:ext cx="2281237" cy="347661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38" name="Текст 28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6348367" y="3379791"/>
            <a:ext cx="2281237" cy="347661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39" name="Рисунок 23"/>
          <p:cNvSpPr>
            <a:spLocks noGrp="1"/>
          </p:cNvSpPr>
          <p:nvPr>
            <p:ph type="pic" sz="quarter" idx="34"/>
          </p:nvPr>
        </p:nvSpPr>
        <p:spPr bwMode="auto">
          <a:xfrm>
            <a:off x="9147335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40" name="Текст 28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9147336" y="2994545"/>
            <a:ext cx="2281237" cy="347661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41" name="Текст 28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47335" y="3379791"/>
            <a:ext cx="2281237" cy="347661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42" name="Рисунок 23"/>
          <p:cNvSpPr>
            <a:spLocks noGrp="1"/>
          </p:cNvSpPr>
          <p:nvPr>
            <p:ph type="pic" sz="quarter" idx="37"/>
          </p:nvPr>
        </p:nvSpPr>
        <p:spPr bwMode="auto">
          <a:xfrm>
            <a:off x="750429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43" name="Текст 28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750430" y="5044361"/>
            <a:ext cx="2281237" cy="347661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44" name="Текст 28"/>
          <p:cNvSpPr>
            <a:spLocks noGrp="1"/>
          </p:cNvSpPr>
          <p:nvPr>
            <p:ph type="body" sz="quarter" idx="39" hasCustomPrompt="1"/>
          </p:nvPr>
        </p:nvSpPr>
        <p:spPr bwMode="auto">
          <a:xfrm>
            <a:off x="750429" y="5429608"/>
            <a:ext cx="2281237" cy="347661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45" name="Рисунок 23"/>
          <p:cNvSpPr>
            <a:spLocks noGrp="1"/>
          </p:cNvSpPr>
          <p:nvPr>
            <p:ph type="pic" sz="quarter" idx="40"/>
          </p:nvPr>
        </p:nvSpPr>
        <p:spPr bwMode="auto">
          <a:xfrm>
            <a:off x="354939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46" name="Текст 28"/>
          <p:cNvSpPr>
            <a:spLocks noGrp="1"/>
          </p:cNvSpPr>
          <p:nvPr>
            <p:ph type="body" sz="quarter" idx="41" hasCustomPrompt="1"/>
          </p:nvPr>
        </p:nvSpPr>
        <p:spPr bwMode="auto">
          <a:xfrm>
            <a:off x="3549398" y="5044361"/>
            <a:ext cx="2281237" cy="347661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47" name="Текст 28"/>
          <p:cNvSpPr>
            <a:spLocks noGrp="1"/>
          </p:cNvSpPr>
          <p:nvPr>
            <p:ph type="body" sz="quarter" idx="42" hasCustomPrompt="1"/>
          </p:nvPr>
        </p:nvSpPr>
        <p:spPr bwMode="auto">
          <a:xfrm>
            <a:off x="3549397" y="5429608"/>
            <a:ext cx="2281237" cy="347661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48" name="Рисунок 23"/>
          <p:cNvSpPr>
            <a:spLocks noGrp="1"/>
          </p:cNvSpPr>
          <p:nvPr>
            <p:ph type="pic" sz="quarter" idx="43"/>
          </p:nvPr>
        </p:nvSpPr>
        <p:spPr bwMode="auto">
          <a:xfrm>
            <a:off x="634836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49" name="Текст 28"/>
          <p:cNvSpPr>
            <a:spLocks noGrp="1"/>
          </p:cNvSpPr>
          <p:nvPr>
            <p:ph type="body" sz="quarter" idx="44" hasCustomPrompt="1"/>
          </p:nvPr>
        </p:nvSpPr>
        <p:spPr bwMode="auto">
          <a:xfrm>
            <a:off x="6348368" y="5044361"/>
            <a:ext cx="2281237" cy="347661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50" name="Текст 28"/>
          <p:cNvSpPr>
            <a:spLocks noGrp="1"/>
          </p:cNvSpPr>
          <p:nvPr>
            <p:ph type="body" sz="quarter" idx="45" hasCustomPrompt="1"/>
          </p:nvPr>
        </p:nvSpPr>
        <p:spPr bwMode="auto">
          <a:xfrm>
            <a:off x="6348367" y="5429608"/>
            <a:ext cx="2281237" cy="347661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51" name="Рисунок 23"/>
          <p:cNvSpPr>
            <a:spLocks noGrp="1"/>
          </p:cNvSpPr>
          <p:nvPr>
            <p:ph type="pic" sz="quarter" idx="46"/>
          </p:nvPr>
        </p:nvSpPr>
        <p:spPr bwMode="auto">
          <a:xfrm>
            <a:off x="9147335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52" name="Текст 28"/>
          <p:cNvSpPr>
            <a:spLocks noGrp="1"/>
          </p:cNvSpPr>
          <p:nvPr>
            <p:ph type="body" sz="quarter" idx="47" hasCustomPrompt="1"/>
          </p:nvPr>
        </p:nvSpPr>
        <p:spPr bwMode="auto">
          <a:xfrm>
            <a:off x="9147336" y="5044361"/>
            <a:ext cx="2281237" cy="347661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53" name="Текст 28"/>
          <p:cNvSpPr>
            <a:spLocks noGrp="1"/>
          </p:cNvSpPr>
          <p:nvPr>
            <p:ph type="body" sz="quarter" idx="48" hasCustomPrompt="1"/>
          </p:nvPr>
        </p:nvSpPr>
        <p:spPr bwMode="auto">
          <a:xfrm>
            <a:off x="9147335" y="5429608"/>
            <a:ext cx="2281237" cy="347661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>
                <a:solidFill>
                  <a:schemeClr val="tx1"/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18" name="Дата 17"/>
          <p:cNvSpPr>
            <a:spLocks noGrp="1"/>
          </p:cNvSpPr>
          <p:nvPr>
            <p:ph type="dt" sz="half" idx="25"/>
          </p:nvPr>
        </p:nvSpPr>
        <p:spPr bwMode="auto"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/>
              </a:defRPr>
            </a:lvl1pPr>
          </a:lstStyle>
          <a:p>
            <a:pPr>
              <a:defRPr/>
            </a:pPr>
            <a:fld id="{00567EE6-F454-4EB6-B4FA-2D2EA2079CE5}" type="datetime1">
              <a:rPr lang="ru-RU"/>
              <a:t>06.06.2024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26"/>
          </p:nvPr>
        </p:nvSpPr>
        <p:spPr bwMode="auto"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27"/>
          </p:nvPr>
        </p:nvSpPr>
        <p:spPr bwMode="auto"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Arial"/>
              </a:defRPr>
            </a:lvl1pPr>
          </a:lstStyle>
          <a:p>
            <a:pPr>
              <a:defRPr/>
            </a:pPr>
            <a:fld id="{E28107DB-A728-4EA7-8791-A75B3D59127C}" type="datetime1">
              <a:rPr lang="ru-RU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Arial"/>
              </a:defRPr>
            </a:lvl1pPr>
          </a:lstStyle>
          <a:p>
            <a:pPr>
              <a:defRPr/>
            </a:pPr>
            <a:fld id="{294A09A9-5501-47C1-A89A-A340965A2BE2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1" ftr="1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1004931" y="1236836"/>
            <a:ext cx="10459429" cy="2387596"/>
          </a:xfrm>
        </p:spPr>
        <p:txBody>
          <a:bodyPr rtlCol="0"/>
          <a:lstStyle/>
          <a:p>
            <a:pPr>
              <a:lnSpc>
                <a:spcPts val="4000"/>
              </a:lnSpc>
              <a:defRPr/>
            </a:pPr>
            <a:r>
              <a:rPr lang="ru-RU" sz="4800" b="1" i="0" u="none" strike="noStrike" cap="none" spc="99">
                <a:solidFill>
                  <a:srgbClr val="000C54"/>
                </a:solidFill>
                <a:latin typeface="Muller Medium"/>
                <a:ea typeface="Muller Medium"/>
                <a:cs typeface="Muller Medium"/>
              </a:rPr>
              <a:t>Ansible как</a:t>
            </a:r>
            <a:br>
              <a:rPr lang="ru-RU" sz="4800" b="1" i="0" u="none" strike="noStrike" cap="none" spc="99">
                <a:solidFill>
                  <a:srgbClr val="000C54"/>
                </a:solidFill>
                <a:latin typeface="Muller Medium"/>
                <a:ea typeface="Muller Medium"/>
                <a:cs typeface="Muller Medium"/>
              </a:rPr>
            </a:br>
            <a:r>
              <a:rPr lang="ru-RU" sz="4800" b="1" i="0" u="none" strike="noStrike" cap="none" spc="99">
                <a:solidFill>
                  <a:srgbClr val="000C54"/>
                </a:solidFill>
                <a:latin typeface="Muller Medium"/>
                <a:ea typeface="Muller Medium"/>
                <a:cs typeface="Muller Medium"/>
              </a:rPr>
              <a:t>средство автоматизации</a:t>
            </a:r>
            <a:endParaRPr sz="48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004933" y="3901505"/>
            <a:ext cx="9500507" cy="369062"/>
          </a:xfrm>
        </p:spPr>
        <p:txBody>
          <a:bodyPr rtlCol="0"/>
          <a:lstStyle/>
          <a:p>
            <a:pPr>
              <a:lnSpc>
                <a:spcPts val="2000"/>
              </a:lnSpc>
              <a:defRPr/>
            </a:pPr>
            <a:r>
              <a:rPr lang="ru-RU" spc="100">
                <a:solidFill>
                  <a:srgbClr val="000C54"/>
                </a:solidFill>
                <a:latin typeface="Muller Light"/>
                <a:ea typeface="Roboto"/>
                <a:cs typeface="Roboto"/>
              </a:rPr>
              <a:t>Ким Михаил</a:t>
            </a:r>
            <a:r>
              <a:rPr lang="en-US" spc="100">
                <a:solidFill>
                  <a:srgbClr val="000C54"/>
                </a:solidFill>
                <a:latin typeface="Muller Light"/>
                <a:ea typeface="Roboto"/>
                <a:cs typeface="Roboto"/>
              </a:rPr>
              <a:t> </a:t>
            </a:r>
            <a:r>
              <a:rPr lang="ru-RU" spc="100">
                <a:solidFill>
                  <a:srgbClr val="000C54"/>
                </a:solidFill>
                <a:latin typeface="Muller Light"/>
                <a:ea typeface="Roboto"/>
                <a:cs typeface="Roboto"/>
              </a:rPr>
              <a:t>Алексеевич</a:t>
            </a:r>
            <a:r>
              <a:rPr lang="ru-RU" spc="100">
                <a:solidFill>
                  <a:srgbClr val="000C54"/>
                </a:solidFill>
                <a:ea typeface="Roboto"/>
                <a:cs typeface="Roboto"/>
              </a:rPr>
              <a:t>, </a:t>
            </a:r>
            <a:r>
              <a:rPr lang="ru-RU" sz="3200" b="0" i="0" u="none" strike="noStrike" cap="none" spc="99">
                <a:solidFill>
                  <a:srgbClr val="000C54"/>
                </a:solidFill>
                <a:latin typeface="Muller Light"/>
                <a:ea typeface="Muller Light"/>
                <a:cs typeface="Muller Light"/>
              </a:rPr>
              <a:t>DevOps24-1м</a:t>
            </a:r>
            <a:endParaRPr/>
          </a:p>
        </p:txBody>
      </p:sp>
      <p:sp>
        <p:nvSpPr>
          <p:cNvPr id="6" name="Подзаголовок 2"/>
          <p:cNvSpPr txBox="1"/>
          <p:nvPr/>
        </p:nvSpPr>
        <p:spPr bwMode="auto">
          <a:xfrm flipH="0" flipV="0">
            <a:off x="1004932" y="5414199"/>
            <a:ext cx="9282067" cy="690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200">
                <a:solidFill>
                  <a:schemeClr val="tx1"/>
                </a:solidFill>
                <a:latin typeface="Muller Light"/>
                <a:ea typeface="+mn-ea"/>
                <a:cs typeface="Arial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600"/>
              </a:spcBef>
              <a:defRPr/>
            </a:pPr>
            <a:r>
              <a:rPr lang="ru-RU" sz="1800" b="0" i="0" u="none" strike="noStrike" cap="none" spc="99">
                <a:solidFill>
                  <a:srgbClr val="000C54"/>
                </a:solidFill>
                <a:latin typeface="Muller Light"/>
                <a:ea typeface="Muller Light"/>
                <a:cs typeface="Muller Light"/>
              </a:rPr>
              <a:t>Финансовый университет при Правительстве Российской</a:t>
            </a:r>
            <a:r>
              <a:rPr lang="ru-RU" sz="1800" spc="99">
                <a:solidFill>
                  <a:srgbClr val="000C54"/>
                </a:solidFill>
                <a:ea typeface="Roboto"/>
                <a:cs typeface="Roboto"/>
              </a:rPr>
              <a:t> Федерации</a:t>
            </a:r>
            <a:endParaRPr/>
          </a:p>
          <a:p>
            <a:pPr>
              <a:lnSpc>
                <a:spcPts val="2000"/>
              </a:lnSpc>
              <a:spcBef>
                <a:spcPts val="600"/>
              </a:spcBef>
              <a:defRPr/>
            </a:pPr>
            <a:r>
              <a:rPr lang="ru-RU" sz="1800" b="0" i="0" u="none" strike="noStrike" cap="none" spc="99">
                <a:solidFill>
                  <a:srgbClr val="000C54"/>
                </a:solidFill>
                <a:latin typeface="Muller Light"/>
                <a:ea typeface="Muller Light"/>
                <a:cs typeface="Muller Light"/>
              </a:rPr>
              <a:t>Факультет информационных технологий и анализа больших данных</a:t>
            </a:r>
            <a:endParaRPr lang="ru-RU" sz="1800"/>
          </a:p>
        </p:txBody>
      </p:sp>
      <p:sp>
        <p:nvSpPr>
          <p:cNvPr id="400834127" name=""/>
          <p:cNvSpPr/>
          <p:nvPr/>
        </p:nvSpPr>
        <p:spPr bwMode="auto">
          <a:xfrm flipH="0" flipV="0">
            <a:off x="155999" y="47623"/>
            <a:ext cx="3381374" cy="114299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081642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9" y="164253"/>
            <a:ext cx="2804463" cy="107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6235154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7" y="1302327"/>
            <a:ext cx="9687546" cy="763876"/>
          </a:xfrm>
        </p:spPr>
        <p:txBody>
          <a:bodyPr rtlCol="0"/>
          <a:lstStyle/>
          <a:p>
            <a:pPr>
              <a:defRPr/>
            </a:pPr>
            <a:r>
              <a:rPr lang="ru-RU"/>
              <a:t>Ansible Issue</a:t>
            </a:r>
            <a:endParaRPr/>
          </a:p>
        </p:txBody>
      </p:sp>
      <p:sp>
        <p:nvSpPr>
          <p:cNvPr id="1391222442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9" y="6356349"/>
            <a:ext cx="2743200" cy="365124"/>
          </a:xfrm>
        </p:spPr>
        <p:txBody>
          <a:bodyPr rtlCol="0"/>
          <a:lstStyle/>
          <a:p>
            <a:pPr>
              <a:defRPr/>
            </a:pPr>
            <a:fld id="{E8DCE5B2-1717-F163-BA55-C006A63EFC0A}" type="datetime1">
              <a:rPr lang="ru-RU"/>
              <a:t/>
            </a:fld>
            <a:endParaRPr lang="ru-RU"/>
          </a:p>
        </p:txBody>
      </p:sp>
      <p:sp>
        <p:nvSpPr>
          <p:cNvPr id="90333797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5" y="6356349"/>
            <a:ext cx="5264726" cy="365124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49810736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7" y="6356349"/>
            <a:ext cx="1604682" cy="365124"/>
          </a:xfrm>
        </p:spPr>
        <p:txBody>
          <a:bodyPr rtlCol="0"/>
          <a:lstStyle/>
          <a:p>
            <a:pPr>
              <a:defRPr/>
            </a:pPr>
            <a:fld id="{CA527093-6D9B-C41F-5373-35BFC7C886DE}" type="slidenum">
              <a:rPr lang="ru-RU"/>
              <a:t/>
            </a:fld>
            <a:r>
              <a:rPr lang="ru-RU"/>
              <a:t>/1</a:t>
            </a:r>
            <a:r>
              <a:rPr lang="en-US"/>
              <a:t>8</a:t>
            </a:r>
            <a:endParaRPr lang="ru-RU"/>
          </a:p>
        </p:txBody>
      </p:sp>
      <p:sp>
        <p:nvSpPr>
          <p:cNvPr id="662507209" name="Объект 2"/>
          <p:cNvSpPr txBox="1"/>
          <p:nvPr/>
        </p:nvSpPr>
        <p:spPr bwMode="auto">
          <a:xfrm flipH="0" flipV="0">
            <a:off x="717216" y="3333747"/>
            <a:ext cx="7704018" cy="20932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>
              <a:lnSpc>
                <a:spcPct val="15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bg1"/>
                </a:solidFill>
                <a:latin typeface="Muller Light"/>
                <a:ea typeface="+mn-ea"/>
                <a:cs typeface="Arial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000">
                <a:latin typeface="Muller Medium"/>
              </a:rPr>
              <a:t>Если не заниматься проблемой, то приходит:</a:t>
            </a:r>
            <a:endParaRPr lang="ru-RU" sz="2000">
              <a:latin typeface="Muller Medium"/>
            </a:endParaRPr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Непоследовательность и ошибки в конфигурации</a:t>
            </a:r>
            <a:endParaRPr lang="ru-RU" sz="2000"/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Сложности с масштабируемостью и эффективностью</a:t>
            </a:r>
            <a:endParaRPr lang="ru-RU" sz="2000"/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Низкая повторяемость и прогнозируемость</a:t>
            </a:r>
            <a:endParaRPr lang="ru-RU" sz="2000"/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Низкая скорость развертывания</a:t>
            </a:r>
            <a:endParaRPr lang="ru-RU" sz="2000"/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Высокие операционные затраты</a:t>
            </a:r>
            <a:endParaRPr lang="ru-RU" sz="2000" b="0" i="0" u="none" strike="noStrike" cap="none" spc="0">
              <a:solidFill>
                <a:schemeClr val="bg1"/>
              </a:solidFill>
              <a:latin typeface="Muller Light"/>
              <a:ea typeface="Muller Light"/>
              <a:cs typeface="Muller Light"/>
            </a:endParaRPr>
          </a:p>
          <a:p>
            <a:pPr marL="457200" indent="-457200">
              <a:lnSpc>
                <a:spcPts val="1798"/>
              </a:lnSpc>
              <a:spcBef>
                <a:spcPts val="598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Политики безопасности</a:t>
            </a:r>
            <a:endParaRPr lang="ru-RU" sz="2000" b="0" i="0" u="none" strike="noStrike" cap="none" spc="0">
              <a:solidFill>
                <a:schemeClr val="bg1"/>
              </a:solidFill>
              <a:latin typeface="Muller Light"/>
              <a:ea typeface="Muller Light"/>
              <a:cs typeface="Muller Light"/>
            </a:endParaRPr>
          </a:p>
        </p:txBody>
      </p:sp>
      <p:sp>
        <p:nvSpPr>
          <p:cNvPr id="1035670442" name=""/>
          <p:cNvSpPr/>
          <p:nvPr/>
        </p:nvSpPr>
        <p:spPr bwMode="auto">
          <a:xfrm flipH="0" flipV="0">
            <a:off x="155998" y="47623"/>
            <a:ext cx="3381374" cy="114299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0735191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9" y="164253"/>
            <a:ext cx="2804463" cy="107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2108728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5" y="1302327"/>
            <a:ext cx="9687546" cy="763875"/>
          </a:xfrm>
        </p:spPr>
        <p:txBody>
          <a:bodyPr rtlCol="0"/>
          <a:lstStyle/>
          <a:p>
            <a:pPr>
              <a:defRPr/>
            </a:pPr>
            <a:r>
              <a:rPr lang="ru-RU"/>
              <a:t>Ansible </a:t>
            </a:r>
            <a:r>
              <a:rPr lang="ru-RU" sz="4800" b="1" i="0" u="none" strike="noStrike" cap="none" spc="0">
                <a:solidFill>
                  <a:srgbClr val="000C54"/>
                </a:solidFill>
                <a:latin typeface="Muller Medium"/>
                <a:ea typeface="Muller Medium"/>
                <a:cs typeface="Muller Medium"/>
              </a:rPr>
              <a:t>alternatives</a:t>
            </a:r>
            <a:endParaRPr/>
          </a:p>
        </p:txBody>
      </p:sp>
      <p:sp>
        <p:nvSpPr>
          <p:cNvPr id="121456747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7" y="6356349"/>
            <a:ext cx="2743200" cy="365122"/>
          </a:xfrm>
        </p:spPr>
        <p:txBody>
          <a:bodyPr rtlCol="0"/>
          <a:lstStyle/>
          <a:p>
            <a:pPr>
              <a:defRPr/>
            </a:pPr>
            <a:fld id="{CDD98D26-0534-F78B-166F-8001932862A5}" type="datetime1">
              <a:rPr lang="ru-RU"/>
              <a:t/>
            </a:fld>
            <a:endParaRPr lang="ru-RU"/>
          </a:p>
        </p:txBody>
      </p:sp>
      <p:sp>
        <p:nvSpPr>
          <p:cNvPr id="52270620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3" y="6356349"/>
            <a:ext cx="5264724" cy="365122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99002379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6" y="6356349"/>
            <a:ext cx="1604682" cy="365122"/>
          </a:xfrm>
        </p:spPr>
        <p:txBody>
          <a:bodyPr rtlCol="0"/>
          <a:lstStyle/>
          <a:p>
            <a:pPr>
              <a:defRPr/>
            </a:pPr>
            <a:fld id="{CCAD14E1-464B-7C09-0485-FD244AC59A4C}" type="slidenum">
              <a:rPr lang="ru-RU"/>
              <a:t/>
            </a:fld>
            <a:r>
              <a:rPr lang="ru-RU"/>
              <a:t>/1</a:t>
            </a:r>
            <a:r>
              <a:rPr lang="en-US"/>
              <a:t>8</a:t>
            </a:r>
            <a:endParaRPr lang="ru-RU"/>
          </a:p>
        </p:txBody>
      </p:sp>
      <p:sp>
        <p:nvSpPr>
          <p:cNvPr id="456516590" name="Объект 2"/>
          <p:cNvSpPr txBox="1"/>
          <p:nvPr/>
        </p:nvSpPr>
        <p:spPr bwMode="auto">
          <a:xfrm flipH="0" flipV="0">
            <a:off x="717214" y="3333798"/>
            <a:ext cx="2564699" cy="17499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>
              <a:lnSpc>
                <a:spcPct val="150000"/>
              </a:lnSpc>
              <a:spcBef>
                <a:spcPts val="997"/>
              </a:spcBef>
              <a:buFont typeface="Arial"/>
              <a:buNone/>
              <a:defRPr sz="2400">
                <a:solidFill>
                  <a:schemeClr val="bg1"/>
                </a:solidFill>
                <a:latin typeface="Muller Light"/>
                <a:ea typeface="+mn-ea"/>
                <a:cs typeface="Arial"/>
              </a:defRPr>
            </a:lvl1pPr>
            <a:lvl2pPr marL="457200" indent="0" algn="l" defTabSz="914400">
              <a:lnSpc>
                <a:spcPct val="90000"/>
              </a:lnSpc>
              <a:spcBef>
                <a:spcPts val="497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>
              <a:lnSpc>
                <a:spcPct val="90000"/>
              </a:lnSpc>
              <a:spcBef>
                <a:spcPts val="497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>
              <a:lnSpc>
                <a:spcPct val="90000"/>
              </a:lnSpc>
              <a:spcBef>
                <a:spcPts val="497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>
              <a:lnSpc>
                <a:spcPct val="90000"/>
              </a:lnSpc>
              <a:spcBef>
                <a:spcPts val="497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914400">
              <a:lnSpc>
                <a:spcPct val="90000"/>
              </a:lnSpc>
              <a:spcBef>
                <a:spcPts val="497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497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497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497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000">
                <a:latin typeface="Muller Medium"/>
              </a:rPr>
              <a:t>Альтернативы:</a:t>
            </a:r>
            <a:endParaRPr lang="ru-RU" sz="2000">
              <a:latin typeface="Muller Medium"/>
            </a:endParaRPr>
          </a:p>
          <a:p>
            <a:pPr marL="457200" indent="-457200">
              <a:lnSpc>
                <a:spcPts val="1796"/>
              </a:lnSpc>
              <a:spcBef>
                <a:spcPts val="596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Puppet</a:t>
            </a:r>
            <a:endParaRPr lang="ru-RU" sz="2000" b="0" i="0" u="none" strike="noStrike" cap="none" spc="0">
              <a:solidFill>
                <a:schemeClr val="bg1"/>
              </a:solidFill>
              <a:latin typeface="Muller Light"/>
              <a:ea typeface="Muller Light"/>
              <a:cs typeface="Muller Light"/>
            </a:endParaRPr>
          </a:p>
          <a:p>
            <a:pPr marL="457200" indent="-457200">
              <a:lnSpc>
                <a:spcPts val="1796"/>
              </a:lnSpc>
              <a:spcBef>
                <a:spcPts val="596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Chef</a:t>
            </a:r>
            <a:endParaRPr lang="ru-RU" sz="2000" b="0" i="0" u="none" strike="noStrike" cap="none" spc="0">
              <a:solidFill>
                <a:schemeClr val="bg1"/>
              </a:solidFill>
              <a:latin typeface="Muller Light"/>
              <a:ea typeface="Muller Light"/>
              <a:cs typeface="Muller Light"/>
            </a:endParaRPr>
          </a:p>
          <a:p>
            <a:pPr marL="457200" indent="-457200">
              <a:lnSpc>
                <a:spcPts val="1796"/>
              </a:lnSpc>
              <a:spcBef>
                <a:spcPts val="596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Terraform</a:t>
            </a:r>
            <a:endParaRPr lang="ru-RU" sz="2000" b="0" i="0" u="none" strike="noStrike" cap="none" spc="0">
              <a:solidFill>
                <a:schemeClr val="bg1"/>
              </a:solidFill>
              <a:latin typeface="Muller Light"/>
              <a:ea typeface="Muller Light"/>
              <a:cs typeface="Muller Light"/>
            </a:endParaRPr>
          </a:p>
          <a:p>
            <a:pPr marL="457200" indent="-457200">
              <a:lnSpc>
                <a:spcPts val="1796"/>
              </a:lnSpc>
              <a:spcBef>
                <a:spcPts val="596"/>
              </a:spcBef>
              <a:buFont typeface="+mj-lt"/>
              <a:buAutoNum type="arabicPeriod"/>
              <a:defRPr/>
            </a:pPr>
            <a:endParaRPr lang="ru-RU" sz="2000" b="0" i="0" u="none" strike="noStrike" cap="none" spc="0">
              <a:solidFill>
                <a:schemeClr val="bg1"/>
              </a:solidFill>
              <a:latin typeface="Muller Light"/>
              <a:ea typeface="Muller Light"/>
              <a:cs typeface="Muller Light"/>
            </a:endParaRPr>
          </a:p>
          <a:p>
            <a:pPr marL="457200" indent="-457200">
              <a:lnSpc>
                <a:spcPts val="1797"/>
              </a:lnSpc>
              <a:spcBef>
                <a:spcPts val="597"/>
              </a:spcBef>
              <a:buFont typeface="+mj-lt"/>
              <a:buAutoNum type="arabicPeriod"/>
              <a:defRPr/>
            </a:pPr>
            <a:endParaRPr lang="ru-RU" sz="2000" b="0" i="0" u="none" strike="noStrike" cap="none" spc="0">
              <a:solidFill>
                <a:schemeClr val="bg1"/>
              </a:solidFill>
              <a:latin typeface="Muller Light"/>
              <a:ea typeface="Muller Light"/>
              <a:cs typeface="Muller Light"/>
            </a:endParaRPr>
          </a:p>
        </p:txBody>
      </p:sp>
      <p:sp>
        <p:nvSpPr>
          <p:cNvPr id="686205079" name=""/>
          <p:cNvSpPr/>
          <p:nvPr/>
        </p:nvSpPr>
        <p:spPr bwMode="auto">
          <a:xfrm flipH="0" flipV="0">
            <a:off x="155997" y="47621"/>
            <a:ext cx="3381372" cy="1142996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1264601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8" y="164251"/>
            <a:ext cx="2804463" cy="1072584"/>
          </a:xfrm>
          <a:prstGeom prst="rect">
            <a:avLst/>
          </a:prstGeom>
        </p:spPr>
      </p:pic>
      <p:pic>
        <p:nvPicPr>
          <p:cNvPr id="65056043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3607281" y="2955479"/>
            <a:ext cx="7062233" cy="2506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887982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717214" y="1302327"/>
            <a:ext cx="10756199" cy="763875"/>
          </a:xfrm>
        </p:spPr>
        <p:txBody>
          <a:bodyPr rtlCol="0"/>
          <a:lstStyle/>
          <a:p>
            <a:pPr>
              <a:defRPr/>
            </a:pPr>
            <a:r>
              <a:rPr lang="ru-RU" sz="3600" b="1" i="0" u="none" strike="noStrike" cap="none" spc="0">
                <a:solidFill>
                  <a:srgbClr val="000C54"/>
                </a:solidFill>
                <a:latin typeface="Muller Medium"/>
                <a:ea typeface="Muller Medium"/>
                <a:cs typeface="Muller Medium"/>
              </a:rPr>
              <a:t>Red Hat Ansible Automation Platform</a:t>
            </a:r>
            <a:endParaRPr sz="3600"/>
          </a:p>
        </p:txBody>
      </p:sp>
      <p:sp>
        <p:nvSpPr>
          <p:cNvPr id="15162659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7" y="6356349"/>
            <a:ext cx="2743200" cy="365122"/>
          </a:xfrm>
        </p:spPr>
        <p:txBody>
          <a:bodyPr rtlCol="0"/>
          <a:lstStyle/>
          <a:p>
            <a:pPr>
              <a:defRPr/>
            </a:pPr>
            <a:fld id="{4B33C321-221A-5FA6-52D9-102DCBEA524F}" type="datetime1">
              <a:rPr lang="ru-RU"/>
              <a:t/>
            </a:fld>
            <a:endParaRPr lang="ru-RU"/>
          </a:p>
        </p:txBody>
      </p:sp>
      <p:sp>
        <p:nvSpPr>
          <p:cNvPr id="73046209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6" y="6356349"/>
            <a:ext cx="1604682" cy="365122"/>
          </a:xfrm>
        </p:spPr>
        <p:txBody>
          <a:bodyPr rtlCol="0"/>
          <a:lstStyle/>
          <a:p>
            <a:pPr>
              <a:defRPr/>
            </a:pPr>
            <a:fld id="{8968DADD-E1F6-F6CD-B6BA-F939667C46F2}" type="slidenum">
              <a:rPr lang="ru-RU"/>
              <a:t/>
            </a:fld>
            <a:r>
              <a:rPr lang="ru-RU"/>
              <a:t>/1</a:t>
            </a:r>
            <a:r>
              <a:rPr lang="ru-RU"/>
              <a:t>8</a:t>
            </a:r>
            <a:endParaRPr lang="ru-RU"/>
          </a:p>
        </p:txBody>
      </p:sp>
      <p:sp>
        <p:nvSpPr>
          <p:cNvPr id="13895011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4" y="6356349"/>
            <a:ext cx="5264726" cy="365123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553959206" name=""/>
          <p:cNvSpPr/>
          <p:nvPr/>
        </p:nvSpPr>
        <p:spPr bwMode="auto">
          <a:xfrm flipH="0" flipV="0">
            <a:off x="155997" y="47622"/>
            <a:ext cx="3381373" cy="114299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9612479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8" y="164252"/>
            <a:ext cx="2804463" cy="1072584"/>
          </a:xfrm>
          <a:prstGeom prst="rect">
            <a:avLst/>
          </a:prstGeom>
        </p:spPr>
      </p:pic>
      <p:pic>
        <p:nvPicPr>
          <p:cNvPr id="53587540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853666" y="2441042"/>
            <a:ext cx="5707334" cy="4097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9765556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717214" y="1302327"/>
            <a:ext cx="10756199" cy="763875"/>
          </a:xfrm>
        </p:spPr>
        <p:txBody>
          <a:bodyPr rtlCol="0"/>
          <a:lstStyle/>
          <a:p>
            <a:pPr>
              <a:defRPr/>
            </a:pPr>
            <a:r>
              <a:rPr lang="ru-RU" sz="3600" b="1" i="0" u="none" strike="noStrike" cap="none" spc="0">
                <a:solidFill>
                  <a:srgbClr val="000C54"/>
                </a:solidFill>
                <a:latin typeface="Muller Medium"/>
                <a:ea typeface="Muller Medium"/>
                <a:cs typeface="Muller Medium"/>
              </a:rPr>
              <a:t>Red Hat Ansible Automation Platform</a:t>
            </a:r>
            <a:endParaRPr sz="3600"/>
          </a:p>
        </p:txBody>
      </p:sp>
      <p:sp>
        <p:nvSpPr>
          <p:cNvPr id="2082752485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7" y="6356349"/>
            <a:ext cx="2743200" cy="365122"/>
          </a:xfrm>
        </p:spPr>
        <p:txBody>
          <a:bodyPr rtlCol="0"/>
          <a:lstStyle/>
          <a:p>
            <a:pPr>
              <a:defRPr/>
            </a:pPr>
            <a:fld id="{6301DD34-D1FF-2F8F-00BC-5C6779DC61E8}" type="datetime1">
              <a:rPr lang="ru-RU"/>
              <a:t/>
            </a:fld>
            <a:endParaRPr lang="ru-RU"/>
          </a:p>
        </p:txBody>
      </p:sp>
      <p:sp>
        <p:nvSpPr>
          <p:cNvPr id="130230121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6" y="6356349"/>
            <a:ext cx="1604682" cy="365122"/>
          </a:xfrm>
        </p:spPr>
        <p:txBody>
          <a:bodyPr rtlCol="0"/>
          <a:lstStyle/>
          <a:p>
            <a:pPr>
              <a:defRPr/>
            </a:pPr>
            <a:fld id="{AC5D45A2-2D16-0374-D51A-FF440B81B299}" type="slidenum">
              <a:rPr lang="ru-RU"/>
              <a:t/>
            </a:fld>
            <a:r>
              <a:rPr lang="ru-RU"/>
              <a:t>/1</a:t>
            </a:r>
            <a:r>
              <a:rPr lang="ru-RU"/>
              <a:t>8</a:t>
            </a:r>
            <a:endParaRPr lang="ru-RU"/>
          </a:p>
        </p:txBody>
      </p:sp>
      <p:sp>
        <p:nvSpPr>
          <p:cNvPr id="68879750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4" y="6356349"/>
            <a:ext cx="5264726" cy="365123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1759845391" name=""/>
          <p:cNvSpPr/>
          <p:nvPr/>
        </p:nvSpPr>
        <p:spPr bwMode="auto">
          <a:xfrm flipH="0" flipV="0">
            <a:off x="155997" y="47622"/>
            <a:ext cx="3381373" cy="114299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0637013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8" y="164252"/>
            <a:ext cx="2804463" cy="1072584"/>
          </a:xfrm>
          <a:prstGeom prst="rect">
            <a:avLst/>
          </a:prstGeom>
        </p:spPr>
      </p:pic>
      <p:pic>
        <p:nvPicPr>
          <p:cNvPr id="128743140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984315" y="2429416"/>
            <a:ext cx="8221998" cy="3738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568704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717213" y="1302327"/>
            <a:ext cx="10756198" cy="763875"/>
          </a:xfrm>
        </p:spPr>
        <p:txBody>
          <a:bodyPr rtlCol="0"/>
          <a:lstStyle/>
          <a:p>
            <a:pPr>
              <a:defRPr/>
            </a:pPr>
            <a:r>
              <a:rPr lang="ru-RU" sz="3600" b="1" i="0" u="none" strike="noStrike" cap="none" spc="0">
                <a:solidFill>
                  <a:srgbClr val="000C54"/>
                </a:solidFill>
                <a:latin typeface="Muller Medium"/>
                <a:ea typeface="Muller Medium"/>
                <a:cs typeface="Muller Medium"/>
              </a:rPr>
              <a:t>Red Hat Ansible Automation Platform</a:t>
            </a:r>
            <a:endParaRPr sz="3600"/>
          </a:p>
        </p:txBody>
      </p:sp>
      <p:sp>
        <p:nvSpPr>
          <p:cNvPr id="73162155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7" y="6356349"/>
            <a:ext cx="2743200" cy="365121"/>
          </a:xfrm>
        </p:spPr>
        <p:txBody>
          <a:bodyPr rtlCol="0"/>
          <a:lstStyle/>
          <a:p>
            <a:pPr>
              <a:defRPr/>
            </a:pPr>
            <a:fld id="{76E4EE69-27B5-1382-BFA5-8BFFD37EE0C0}" type="datetime1">
              <a:rPr lang="ru-RU"/>
              <a:t/>
            </a:fld>
            <a:endParaRPr lang="ru-RU"/>
          </a:p>
        </p:txBody>
      </p:sp>
      <p:sp>
        <p:nvSpPr>
          <p:cNvPr id="185615017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5" y="6356349"/>
            <a:ext cx="1604682" cy="365121"/>
          </a:xfrm>
        </p:spPr>
        <p:txBody>
          <a:bodyPr rtlCol="0"/>
          <a:lstStyle/>
          <a:p>
            <a:pPr>
              <a:defRPr/>
            </a:pPr>
            <a:fld id="{7D9EFACD-8F61-D942-A2CD-93217290A316}" type="slidenum">
              <a:rPr lang="ru-RU"/>
              <a:t/>
            </a:fld>
            <a:r>
              <a:rPr lang="ru-RU"/>
              <a:t>/1</a:t>
            </a:r>
            <a:r>
              <a:rPr lang="ru-RU"/>
              <a:t>8</a:t>
            </a:r>
            <a:endParaRPr lang="ru-RU"/>
          </a:p>
        </p:txBody>
      </p:sp>
      <p:sp>
        <p:nvSpPr>
          <p:cNvPr id="150809154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3" y="6356349"/>
            <a:ext cx="5264725" cy="365122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1601923431" name=""/>
          <p:cNvSpPr/>
          <p:nvPr/>
        </p:nvSpPr>
        <p:spPr bwMode="auto">
          <a:xfrm flipH="0" flipV="0">
            <a:off x="155996" y="47621"/>
            <a:ext cx="3381372" cy="1142996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5133374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8" y="164251"/>
            <a:ext cx="2804463" cy="1072584"/>
          </a:xfrm>
          <a:prstGeom prst="rect">
            <a:avLst/>
          </a:prstGeom>
        </p:spPr>
      </p:pic>
      <p:pic>
        <p:nvPicPr>
          <p:cNvPr id="108988988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998967" y="2492005"/>
            <a:ext cx="6192691" cy="3642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0465506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717214" y="1302327"/>
            <a:ext cx="10756199" cy="763875"/>
          </a:xfrm>
        </p:spPr>
        <p:txBody>
          <a:bodyPr rtlCol="0"/>
          <a:lstStyle/>
          <a:p>
            <a:pPr>
              <a:defRPr/>
            </a:pPr>
            <a:r>
              <a:rPr lang="ru-RU" sz="3600" b="1" i="0" u="none" strike="noStrike" cap="none" spc="0">
                <a:solidFill>
                  <a:srgbClr val="000C54"/>
                </a:solidFill>
                <a:latin typeface="Muller Medium"/>
                <a:ea typeface="Muller Medium"/>
                <a:cs typeface="Muller Medium"/>
              </a:rPr>
              <a:t>Red Hat Ansible Automation Platform</a:t>
            </a:r>
            <a:endParaRPr sz="3600"/>
          </a:p>
        </p:txBody>
      </p:sp>
      <p:sp>
        <p:nvSpPr>
          <p:cNvPr id="1575043671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7" y="6356349"/>
            <a:ext cx="2743200" cy="365122"/>
          </a:xfrm>
        </p:spPr>
        <p:txBody>
          <a:bodyPr rtlCol="0"/>
          <a:lstStyle/>
          <a:p>
            <a:pPr>
              <a:defRPr/>
            </a:pPr>
            <a:fld id="{F661C147-0DA1-4AC4-FAAD-D355D8EB6077}" type="datetime1">
              <a:rPr lang="ru-RU"/>
              <a:t/>
            </a:fld>
            <a:endParaRPr lang="ru-RU"/>
          </a:p>
        </p:txBody>
      </p:sp>
      <p:sp>
        <p:nvSpPr>
          <p:cNvPr id="10560678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6" y="6356349"/>
            <a:ext cx="1604682" cy="365122"/>
          </a:xfrm>
        </p:spPr>
        <p:txBody>
          <a:bodyPr rtlCol="0"/>
          <a:lstStyle/>
          <a:p>
            <a:pPr>
              <a:defRPr/>
            </a:pPr>
            <a:fld id="{691A4AAD-311A-C7C9-5414-FB55D6F106B0}" type="slidenum">
              <a:rPr lang="ru-RU"/>
              <a:t/>
            </a:fld>
            <a:r>
              <a:rPr lang="ru-RU"/>
              <a:t>/1</a:t>
            </a:r>
            <a:r>
              <a:rPr lang="ru-RU"/>
              <a:t>8</a:t>
            </a:r>
            <a:endParaRPr lang="ru-RU"/>
          </a:p>
        </p:txBody>
      </p:sp>
      <p:sp>
        <p:nvSpPr>
          <p:cNvPr id="14169263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4" y="6356349"/>
            <a:ext cx="5264726" cy="365123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172031869" name=""/>
          <p:cNvSpPr/>
          <p:nvPr/>
        </p:nvSpPr>
        <p:spPr bwMode="auto">
          <a:xfrm flipH="0" flipV="0">
            <a:off x="155997" y="47622"/>
            <a:ext cx="3381373" cy="114299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4802847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8" y="164252"/>
            <a:ext cx="2804463" cy="1072584"/>
          </a:xfrm>
          <a:prstGeom prst="rect">
            <a:avLst/>
          </a:prstGeom>
        </p:spPr>
      </p:pic>
      <p:pic>
        <p:nvPicPr>
          <p:cNvPr id="68239641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3189249" y="2491333"/>
            <a:ext cx="5813498" cy="3782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4499865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717214" y="1302327"/>
            <a:ext cx="10756199" cy="763875"/>
          </a:xfrm>
        </p:spPr>
        <p:txBody>
          <a:bodyPr rtlCol="0"/>
          <a:lstStyle/>
          <a:p>
            <a:pPr>
              <a:defRPr/>
            </a:pPr>
            <a:r>
              <a:rPr lang="ru-RU" sz="3600" b="1" i="0" u="none" strike="noStrike" cap="none" spc="0">
                <a:solidFill>
                  <a:srgbClr val="000C54"/>
                </a:solidFill>
                <a:latin typeface="Muller Medium"/>
                <a:ea typeface="Muller Medium"/>
                <a:cs typeface="Muller Medium"/>
              </a:rPr>
              <a:t>Red Hat Ansible Automation Platform</a:t>
            </a:r>
            <a:endParaRPr sz="3600"/>
          </a:p>
        </p:txBody>
      </p:sp>
      <p:sp>
        <p:nvSpPr>
          <p:cNvPr id="232041959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7" y="6356349"/>
            <a:ext cx="2743200" cy="365122"/>
          </a:xfrm>
        </p:spPr>
        <p:txBody>
          <a:bodyPr rtlCol="0"/>
          <a:lstStyle/>
          <a:p>
            <a:pPr>
              <a:defRPr/>
            </a:pPr>
            <a:fld id="{1F36848B-872F-76CB-C5F6-84E2EDE48986}" type="datetime1">
              <a:rPr lang="ru-RU"/>
              <a:t/>
            </a:fld>
            <a:endParaRPr lang="ru-RU"/>
          </a:p>
        </p:txBody>
      </p:sp>
      <p:sp>
        <p:nvSpPr>
          <p:cNvPr id="670398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6" y="6356349"/>
            <a:ext cx="1604682" cy="365122"/>
          </a:xfrm>
        </p:spPr>
        <p:txBody>
          <a:bodyPr rtlCol="0"/>
          <a:lstStyle/>
          <a:p>
            <a:pPr>
              <a:defRPr/>
            </a:pPr>
            <a:fld id="{F1155240-B153-236E-21F7-5CF577DA96B8}" type="slidenum">
              <a:rPr lang="ru-RU"/>
              <a:t/>
            </a:fld>
            <a:r>
              <a:rPr lang="ru-RU"/>
              <a:t>/1</a:t>
            </a:r>
            <a:r>
              <a:rPr lang="ru-RU"/>
              <a:t>8</a:t>
            </a:r>
            <a:endParaRPr lang="ru-RU"/>
          </a:p>
        </p:txBody>
      </p:sp>
      <p:sp>
        <p:nvSpPr>
          <p:cNvPr id="56375833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4" y="6356349"/>
            <a:ext cx="5264726" cy="365123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288779384" name=""/>
          <p:cNvSpPr/>
          <p:nvPr/>
        </p:nvSpPr>
        <p:spPr bwMode="auto">
          <a:xfrm flipH="0" flipV="0">
            <a:off x="155997" y="47622"/>
            <a:ext cx="3381373" cy="114299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824728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8" y="164252"/>
            <a:ext cx="2804463" cy="1072584"/>
          </a:xfrm>
          <a:prstGeom prst="rect">
            <a:avLst/>
          </a:prstGeom>
        </p:spPr>
      </p:pic>
      <p:pic>
        <p:nvPicPr>
          <p:cNvPr id="13829637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3203537" y="2429224"/>
            <a:ext cx="5784923" cy="37997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77578" y="1302327"/>
            <a:ext cx="9687546" cy="763877"/>
          </a:xfrm>
        </p:spPr>
        <p:txBody>
          <a:bodyPr rtlCol="0"/>
          <a:lstStyle/>
          <a:p>
            <a:pPr>
              <a:defRPr/>
            </a:pPr>
            <a:r>
              <a:rPr lang="ru-RU"/>
              <a:t>Вступление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1000" y="6356350"/>
            <a:ext cx="2743200" cy="365125"/>
          </a:xfrm>
        </p:spPr>
        <p:txBody>
          <a:bodyPr rtlCol="0"/>
          <a:lstStyle/>
          <a:p>
            <a:pPr>
              <a:defRPr/>
            </a:pPr>
            <a:fld id="{AA17D655-AE0D-40EB-B50E-A4B2036EAF49}" type="datetime1">
              <a:rPr lang="ru-RU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6" y="6356350"/>
            <a:ext cx="5264727" cy="365125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8" y="6356350"/>
            <a:ext cx="1604682" cy="365125"/>
          </a:xfrm>
        </p:spPr>
        <p:txBody>
          <a:bodyPr rtlCol="0"/>
          <a:lstStyle/>
          <a:p>
            <a:pPr>
              <a:defRPr/>
            </a:pPr>
            <a:fld id="{294A09A9-5501-47C1-A89A-A340965A2BE2}" type="slidenum">
              <a:rPr lang="ru-RU"/>
              <a:t>2</a:t>
            </a:fld>
            <a:r>
              <a:rPr lang="ru-RU"/>
              <a:t>/1</a:t>
            </a:r>
            <a:r>
              <a:rPr lang="en-US"/>
              <a:t>8</a:t>
            </a:r>
            <a:endParaRPr lang="ru-RU"/>
          </a:p>
        </p:txBody>
      </p:sp>
      <p:sp>
        <p:nvSpPr>
          <p:cNvPr id="22" name="Объект 2"/>
          <p:cNvSpPr txBox="1"/>
          <p:nvPr/>
        </p:nvSpPr>
        <p:spPr bwMode="auto">
          <a:xfrm>
            <a:off x="717217" y="2529089"/>
            <a:ext cx="10099795" cy="3706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>
              <a:lnSpc>
                <a:spcPct val="15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bg1"/>
                </a:solidFill>
                <a:latin typeface="Muller Light"/>
                <a:ea typeface="+mn-ea"/>
                <a:cs typeface="Arial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000">
                <a:latin typeface="Muller Medium"/>
              </a:rPr>
              <a:t>Актуальность работы </a:t>
            </a:r>
            <a:r>
              <a:rPr lang="ru-RU" sz="2000"/>
              <a:t>представлена необходимостью автоматизации многих стандартных процессов в рамках множества вычислительных ресурсов.</a:t>
            </a:r>
            <a:endParaRPr lang="ru-RU" sz="2000"/>
          </a:p>
          <a:p>
            <a:pPr>
              <a:lnSpc>
                <a:spcPct val="100000"/>
              </a:lnSpc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Medium"/>
                <a:ea typeface="Muller Medium"/>
                <a:cs typeface="Muller Medium"/>
              </a:rPr>
              <a:t>Целью работы</a:t>
            </a:r>
            <a:r>
              <a:rPr lang="ru-RU" sz="2000"/>
              <a:t> является анализ необходимости внедрения системы управления конфигурациями Ansible в процессы.</a:t>
            </a:r>
            <a:endParaRPr lang="ru-RU" sz="2000"/>
          </a:p>
          <a:p>
            <a:pPr>
              <a:lnSpc>
                <a:spcPct val="100000"/>
              </a:lnSpc>
              <a:defRPr/>
            </a:pPr>
            <a:r>
              <a:rPr lang="ru-RU" sz="2000">
                <a:latin typeface="Muller Medium"/>
              </a:rPr>
              <a:t>Задачи:</a:t>
            </a:r>
            <a:endParaRPr/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/>
              <a:t>Анализ доступных решений для управления полным циклом разработки ПО.</a:t>
            </a:r>
            <a:endParaRPr lang="ru-RU" sz="2000"/>
          </a:p>
          <a:p>
            <a:pPr marL="457200" indent="-457200">
              <a:lnSpc>
                <a:spcPts val="1798"/>
              </a:lnSpc>
              <a:spcBef>
                <a:spcPts val="598"/>
              </a:spcBef>
              <a:buFont typeface="+mj-lt"/>
              <a:buAutoNum type="arabicPeriod"/>
              <a:defRPr/>
            </a:pPr>
            <a:r>
              <a:rPr lang="ru-RU" sz="2000"/>
              <a:t>Сравнение таких решений с GitLab.</a:t>
            </a:r>
            <a:endParaRPr lang="ru-RU" sz="2000"/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/>
              <a:t>Ознакомление с GitLab и GitLab CI.</a:t>
            </a:r>
            <a:endParaRPr lang="ru-RU" sz="2000"/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/>
              <a:t>Подключение GitLab к текущим бизнес-процессам.</a:t>
            </a:r>
            <a:endParaRPr lang="ru-RU" sz="2000"/>
          </a:p>
        </p:txBody>
      </p:sp>
      <p:sp>
        <p:nvSpPr>
          <p:cNvPr id="1172153960" name=""/>
          <p:cNvSpPr/>
          <p:nvPr/>
        </p:nvSpPr>
        <p:spPr bwMode="auto">
          <a:xfrm flipH="0" flipV="0">
            <a:off x="155998" y="47623"/>
            <a:ext cx="3381374" cy="114299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8345896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20" y="164253"/>
            <a:ext cx="2804463" cy="107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8" y="1302327"/>
            <a:ext cx="9687546" cy="763877"/>
          </a:xfrm>
        </p:spPr>
        <p:txBody>
          <a:bodyPr rtlCol="0"/>
          <a:lstStyle/>
          <a:p>
            <a:pPr>
              <a:defRPr/>
            </a:pPr>
            <a:r>
              <a:rPr lang="ru-RU"/>
              <a:t>Проблематика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1000" y="6356350"/>
            <a:ext cx="2743200" cy="365125"/>
          </a:xfrm>
        </p:spPr>
        <p:txBody>
          <a:bodyPr rtlCol="0"/>
          <a:lstStyle/>
          <a:p>
            <a:pPr>
              <a:defRPr/>
            </a:pPr>
            <a:fld id="{AA17D655-AE0D-40EB-B50E-A4B2036EAF49}" type="datetime1">
              <a:rPr lang="ru-RU"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6" y="6356350"/>
            <a:ext cx="5264727" cy="365125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8" y="6356350"/>
            <a:ext cx="1604682" cy="365125"/>
          </a:xfrm>
        </p:spPr>
        <p:txBody>
          <a:bodyPr rtlCol="0"/>
          <a:lstStyle/>
          <a:p>
            <a:pPr>
              <a:defRPr/>
            </a:pPr>
            <a:fld id="{294A09A9-5501-47C1-A89A-A340965A2BE2}" type="slidenum">
              <a:rPr lang="ru-RU"/>
              <a:t>3</a:t>
            </a:fld>
            <a:r>
              <a:rPr lang="ru-RU"/>
              <a:t>/1</a:t>
            </a:r>
            <a:r>
              <a:rPr lang="en-US"/>
              <a:t>8</a:t>
            </a:r>
            <a:endParaRPr lang="ru-RU"/>
          </a:p>
        </p:txBody>
      </p:sp>
      <p:sp>
        <p:nvSpPr>
          <p:cNvPr id="22" name="Объект 2"/>
          <p:cNvSpPr txBox="1"/>
          <p:nvPr/>
        </p:nvSpPr>
        <p:spPr bwMode="auto">
          <a:xfrm flipH="0" flipV="0">
            <a:off x="717217" y="3189767"/>
            <a:ext cx="10099794" cy="2961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>
              <a:lnSpc>
                <a:spcPct val="15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bg1"/>
                </a:solidFill>
                <a:latin typeface="Muller Light"/>
                <a:ea typeface="+mn-ea"/>
                <a:cs typeface="Arial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000">
                <a:latin typeface="Muller Medium"/>
              </a:rPr>
              <a:t>Основные проблемы стандартного цикла разработки:</a:t>
            </a:r>
            <a:endParaRPr lang="ru-RU" sz="2000">
              <a:latin typeface="Muller Medium"/>
            </a:endParaRPr>
          </a:p>
          <a:p>
            <a:pPr marL="457200" indent="-457200">
              <a:lnSpc>
                <a:spcPts val="18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000"/>
              <a:t>Управление конфигурациями</a:t>
            </a:r>
            <a:endParaRPr lang="ru-RU" sz="2000"/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/>
              <a:t>Автоматизация повторяющихся задач</a:t>
            </a:r>
            <a:endParaRPr lang="ru-RU" sz="2000"/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/>
              <a:t>Управление сложными процессами</a:t>
            </a:r>
            <a:endParaRPr lang="ru-RU" sz="2000"/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/>
              <a:t>IaC</a:t>
            </a:r>
            <a:endParaRPr lang="ru-RU" sz="2000"/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/>
              <a:t>Человеческий фактор</a:t>
            </a:r>
            <a:endParaRPr lang="ru-RU"/>
          </a:p>
        </p:txBody>
      </p:sp>
      <p:sp>
        <p:nvSpPr>
          <p:cNvPr id="976764255" name=""/>
          <p:cNvSpPr/>
          <p:nvPr/>
        </p:nvSpPr>
        <p:spPr bwMode="auto">
          <a:xfrm flipH="0" flipV="0">
            <a:off x="155998" y="47623"/>
            <a:ext cx="3381374" cy="114299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3561978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9" y="164253"/>
            <a:ext cx="2804463" cy="107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4967047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7" y="1302327"/>
            <a:ext cx="9687546" cy="763876"/>
          </a:xfrm>
        </p:spPr>
        <p:txBody>
          <a:bodyPr rtlCol="0"/>
          <a:lstStyle/>
          <a:p>
            <a:pPr>
              <a:defRPr/>
            </a:pPr>
            <a:r>
              <a:rPr lang="ru-RU" sz="4800" b="1" i="0" u="none" strike="noStrike" cap="none" spc="0">
                <a:solidFill>
                  <a:srgbClr val="000C54"/>
                </a:solidFill>
                <a:latin typeface="Muller Medium"/>
                <a:ea typeface="Muller Medium"/>
                <a:cs typeface="Muller Medium"/>
              </a:rPr>
              <a:t>Ticketmaster</a:t>
            </a:r>
            <a:endParaRPr/>
          </a:p>
        </p:txBody>
      </p:sp>
      <p:sp>
        <p:nvSpPr>
          <p:cNvPr id="2054486129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9" y="6356349"/>
            <a:ext cx="2743200" cy="365124"/>
          </a:xfrm>
        </p:spPr>
        <p:txBody>
          <a:bodyPr rtlCol="0"/>
          <a:lstStyle/>
          <a:p>
            <a:pPr>
              <a:defRPr/>
            </a:pPr>
            <a:fld id="{792B4406-230D-7A04-8F02-B248C8DE4FAE}" type="datetime1">
              <a:rPr lang="ru-RU"/>
              <a:t/>
            </a:fld>
            <a:endParaRPr lang="ru-RU"/>
          </a:p>
        </p:txBody>
      </p:sp>
      <p:sp>
        <p:nvSpPr>
          <p:cNvPr id="12042813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5" y="6356349"/>
            <a:ext cx="5264726" cy="365124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48200471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7" y="6356349"/>
            <a:ext cx="1604682" cy="365124"/>
          </a:xfrm>
        </p:spPr>
        <p:txBody>
          <a:bodyPr rtlCol="0"/>
          <a:lstStyle/>
          <a:p>
            <a:pPr>
              <a:defRPr/>
            </a:pPr>
            <a:fld id="{B318B39F-7803-421B-BCB5-EB777ED3D718}" type="slidenum">
              <a:rPr lang="ru-RU"/>
              <a:t/>
            </a:fld>
            <a:r>
              <a:rPr lang="ru-RU"/>
              <a:t>/1</a:t>
            </a:r>
            <a:r>
              <a:rPr lang="en-US"/>
              <a:t>8</a:t>
            </a:r>
            <a:endParaRPr lang="ru-RU"/>
          </a:p>
        </p:txBody>
      </p:sp>
      <p:sp>
        <p:nvSpPr>
          <p:cNvPr id="849840364" name="Объект 2"/>
          <p:cNvSpPr txBox="1"/>
          <p:nvPr/>
        </p:nvSpPr>
        <p:spPr bwMode="auto">
          <a:xfrm flipH="0" flipV="0">
            <a:off x="1846684" y="2763929"/>
            <a:ext cx="7413634" cy="28181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>
              <a:lnSpc>
                <a:spcPct val="15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bg1"/>
                </a:solidFill>
                <a:latin typeface="Muller Light"/>
                <a:ea typeface="+mn-ea"/>
                <a:cs typeface="Arial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1800" b="0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«</a:t>
            </a:r>
            <a:r>
              <a:rPr lang="ru-RU" sz="1800" b="0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Простота и удобство использования Ansible позволили нам автоматизировать процессы, которые ранее выполнялись вручную и отнимали много времени. Это увеличило скорость развертывания и обеспечило более согласованную конфигурацию</a:t>
            </a:r>
            <a:r>
              <a:rPr lang="ru-RU" sz="1800" b="0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»</a:t>
            </a:r>
            <a:r>
              <a:rPr lang="ru-RU" sz="1800" b="0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.</a:t>
            </a:r>
            <a:endParaRPr lang="ru-RU" sz="1800" b="0" i="0" u="none" strike="noStrike" cap="none" spc="0">
              <a:solidFill>
                <a:srgbClr val="FFFFFF"/>
              </a:solidFill>
              <a:latin typeface="Muller Light"/>
              <a:ea typeface="Muller Light"/>
              <a:cs typeface="Muller Light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b="1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How Ticketmaster improved application delivery with Ansible</a:t>
            </a:r>
            <a:r>
              <a:rPr lang="ru-RU" sz="1800" b="1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. AnsibleFest 2019</a:t>
            </a:r>
            <a:endParaRPr lang="ru-RU" sz="1800" b="0" i="0" u="none" strike="noStrike" cap="none" spc="0">
              <a:solidFill>
                <a:srgbClr val="FFFFFF"/>
              </a:solidFill>
              <a:latin typeface="Muller Light"/>
              <a:ea typeface="Muller Light"/>
              <a:cs typeface="Muller Light"/>
            </a:endParaRPr>
          </a:p>
          <a:p>
            <a:pPr>
              <a:lnSpc>
                <a:spcPct val="100000"/>
              </a:lnSpc>
              <a:defRPr/>
            </a:pPr>
            <a:endParaRPr lang="ru-RU" sz="2000" b="0" i="0" u="none" strike="noStrike" cap="none" spc="0">
              <a:solidFill>
                <a:srgbClr val="FFFFFF"/>
              </a:solidFill>
              <a:latin typeface="Muller Medium"/>
              <a:cs typeface="Muller Medium"/>
            </a:endParaRPr>
          </a:p>
        </p:txBody>
      </p:sp>
      <p:sp>
        <p:nvSpPr>
          <p:cNvPr id="1394836860" name=""/>
          <p:cNvSpPr/>
          <p:nvPr/>
        </p:nvSpPr>
        <p:spPr bwMode="auto">
          <a:xfrm flipH="0" flipV="0">
            <a:off x="155998" y="47623"/>
            <a:ext cx="3381374" cy="114299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3526076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9" y="164253"/>
            <a:ext cx="2804463" cy="107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7749861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6" y="1302327"/>
            <a:ext cx="9687546" cy="763875"/>
          </a:xfrm>
        </p:spPr>
        <p:txBody>
          <a:bodyPr rtlCol="0"/>
          <a:lstStyle/>
          <a:p>
            <a:pPr>
              <a:defRPr/>
            </a:pPr>
            <a:r>
              <a:rPr lang="ru-RU" sz="4800" b="1" i="0" u="none" strike="noStrike" cap="none" spc="0">
                <a:solidFill>
                  <a:srgbClr val="000C54"/>
                </a:solidFill>
                <a:latin typeface="Muller Medium"/>
                <a:ea typeface="Muller Medium"/>
                <a:cs typeface="Muller Medium"/>
              </a:rPr>
              <a:t>Audi</a:t>
            </a:r>
            <a:endParaRPr/>
          </a:p>
        </p:txBody>
      </p:sp>
      <p:sp>
        <p:nvSpPr>
          <p:cNvPr id="1615319035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8" y="6356349"/>
            <a:ext cx="2743200" cy="365123"/>
          </a:xfrm>
        </p:spPr>
        <p:txBody>
          <a:bodyPr rtlCol="0"/>
          <a:lstStyle/>
          <a:p>
            <a:pPr>
              <a:defRPr/>
            </a:pPr>
            <a:fld id="{B90C6808-3579-6E83-17C7-8C85DB50DCA3}" type="datetime1">
              <a:rPr lang="ru-RU"/>
              <a:t/>
            </a:fld>
            <a:endParaRPr lang="ru-RU"/>
          </a:p>
        </p:txBody>
      </p:sp>
      <p:sp>
        <p:nvSpPr>
          <p:cNvPr id="170031744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4" y="6356349"/>
            <a:ext cx="5264726" cy="365123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15531139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7" y="6356349"/>
            <a:ext cx="1604682" cy="365123"/>
          </a:xfrm>
        </p:spPr>
        <p:txBody>
          <a:bodyPr rtlCol="0"/>
          <a:lstStyle/>
          <a:p>
            <a:pPr>
              <a:defRPr/>
            </a:pPr>
            <a:fld id="{F27FF4F5-8A73-17B1-E6AD-8D9A4382CE99}" type="slidenum">
              <a:rPr lang="ru-RU"/>
              <a:t/>
            </a:fld>
            <a:r>
              <a:rPr lang="ru-RU"/>
              <a:t>/1</a:t>
            </a:r>
            <a:r>
              <a:rPr lang="en-US"/>
              <a:t>8</a:t>
            </a:r>
            <a:endParaRPr lang="ru-RU"/>
          </a:p>
        </p:txBody>
      </p:sp>
      <p:sp>
        <p:nvSpPr>
          <p:cNvPr id="1856930222" name="Объект 2"/>
          <p:cNvSpPr txBox="1"/>
          <p:nvPr/>
        </p:nvSpPr>
        <p:spPr bwMode="auto">
          <a:xfrm flipH="0" flipV="0">
            <a:off x="1850668" y="2763928"/>
            <a:ext cx="7420640" cy="28181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>
              <a:lnSpc>
                <a:spcPct val="150000"/>
              </a:lnSpc>
              <a:spcBef>
                <a:spcPts val="998"/>
              </a:spcBef>
              <a:buFont typeface="Arial"/>
              <a:buNone/>
              <a:defRPr sz="2400">
                <a:solidFill>
                  <a:schemeClr val="bg1"/>
                </a:solidFill>
                <a:latin typeface="Muller Light"/>
                <a:ea typeface="+mn-ea"/>
                <a:cs typeface="Arial"/>
              </a:defRPr>
            </a:lvl1pPr>
            <a:lvl2pPr marL="4572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498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1800" b="0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«</a:t>
            </a:r>
            <a:r>
              <a:rPr lang="ru-RU" sz="1800" b="0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С помощью Ansible мы смогли автоматизировать повторяющиеся задачи, значительно повысив эффективность и согласованность наших ИТ-операций. Эта автоматизация позволяет нам уделять больше внимания инновациям и меньше - рутинному обслуживанию</a:t>
            </a:r>
            <a:r>
              <a:rPr lang="ru-RU" sz="1800" b="0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»</a:t>
            </a:r>
            <a:r>
              <a:rPr lang="ru-RU" sz="1800" b="0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.</a:t>
            </a:r>
            <a:endParaRPr lang="ru-RU" sz="1800" b="0" i="0" u="none" strike="noStrike" cap="none" spc="0">
              <a:solidFill>
                <a:srgbClr val="FFFFFF"/>
              </a:solidFill>
              <a:latin typeface="Muller Light"/>
              <a:ea typeface="Muller Light"/>
              <a:cs typeface="Muller Light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b="1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How Audi use Ansible. AnsibleFest 2019</a:t>
            </a:r>
            <a:endParaRPr lang="ru-RU" sz="2000" b="0" i="0" u="none" strike="noStrike" cap="none" spc="0">
              <a:solidFill>
                <a:srgbClr val="FFFFFF"/>
              </a:solidFill>
              <a:latin typeface="Muller Medium"/>
              <a:cs typeface="Muller Medium"/>
            </a:endParaRPr>
          </a:p>
        </p:txBody>
      </p:sp>
      <p:sp>
        <p:nvSpPr>
          <p:cNvPr id="74516837" name=""/>
          <p:cNvSpPr/>
          <p:nvPr/>
        </p:nvSpPr>
        <p:spPr bwMode="auto">
          <a:xfrm flipH="0" flipV="0">
            <a:off x="155997" y="47622"/>
            <a:ext cx="3381373" cy="114299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07851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8" y="164252"/>
            <a:ext cx="2804463" cy="107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4386716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5" y="1302327"/>
            <a:ext cx="9687546" cy="763875"/>
          </a:xfrm>
        </p:spPr>
        <p:txBody>
          <a:bodyPr rtlCol="0"/>
          <a:lstStyle/>
          <a:p>
            <a:pPr>
              <a:defRPr/>
            </a:pPr>
            <a:r>
              <a:rPr lang="ru-RU" sz="4800" b="1" i="0" u="none" strike="noStrike" cap="none" spc="0">
                <a:solidFill>
                  <a:srgbClr val="000C54"/>
                </a:solidFill>
                <a:latin typeface="Muller Medium"/>
                <a:ea typeface="Muller Medium"/>
                <a:cs typeface="Muller Medium"/>
              </a:rPr>
              <a:t>British Airways</a:t>
            </a:r>
            <a:endParaRPr/>
          </a:p>
        </p:txBody>
      </p:sp>
      <p:sp>
        <p:nvSpPr>
          <p:cNvPr id="36387813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7" y="6356349"/>
            <a:ext cx="2743200" cy="365122"/>
          </a:xfrm>
        </p:spPr>
        <p:txBody>
          <a:bodyPr rtlCol="0"/>
          <a:lstStyle/>
          <a:p>
            <a:pPr>
              <a:defRPr/>
            </a:pPr>
            <a:fld id="{5EB3B211-EF3B-461A-B4BE-593FC85B257F}" type="datetime1">
              <a:rPr lang="ru-RU"/>
              <a:t/>
            </a:fld>
            <a:endParaRPr lang="ru-RU"/>
          </a:p>
        </p:txBody>
      </p:sp>
      <p:sp>
        <p:nvSpPr>
          <p:cNvPr id="335663059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3" y="6356349"/>
            <a:ext cx="5264725" cy="365122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1878568829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6" y="6356349"/>
            <a:ext cx="1604682" cy="365122"/>
          </a:xfrm>
        </p:spPr>
        <p:txBody>
          <a:bodyPr rtlCol="0"/>
          <a:lstStyle/>
          <a:p>
            <a:pPr>
              <a:defRPr/>
            </a:pPr>
            <a:fld id="{701C0769-CC79-E278-A4BB-2CF1FD7FB81D}" type="slidenum">
              <a:rPr lang="ru-RU"/>
              <a:t/>
            </a:fld>
            <a:r>
              <a:rPr lang="ru-RU"/>
              <a:t>/1</a:t>
            </a:r>
            <a:r>
              <a:rPr lang="en-US"/>
              <a:t>8</a:t>
            </a:r>
            <a:endParaRPr lang="ru-RU"/>
          </a:p>
        </p:txBody>
      </p:sp>
      <p:sp>
        <p:nvSpPr>
          <p:cNvPr id="917843143" name="Объект 2"/>
          <p:cNvSpPr txBox="1"/>
          <p:nvPr/>
        </p:nvSpPr>
        <p:spPr bwMode="auto">
          <a:xfrm flipH="0" flipV="0">
            <a:off x="1850667" y="2763927"/>
            <a:ext cx="7420639" cy="28181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>
              <a:lnSpc>
                <a:spcPct val="150000"/>
              </a:lnSpc>
              <a:spcBef>
                <a:spcPts val="997"/>
              </a:spcBef>
              <a:buFont typeface="Arial"/>
              <a:buNone/>
              <a:defRPr sz="2400">
                <a:solidFill>
                  <a:schemeClr val="bg1"/>
                </a:solidFill>
                <a:latin typeface="Muller Light"/>
                <a:ea typeface="+mn-ea"/>
                <a:cs typeface="Arial"/>
              </a:defRPr>
            </a:lvl1pPr>
            <a:lvl2pPr marL="457200" indent="0" algn="l" defTabSz="914400">
              <a:lnSpc>
                <a:spcPct val="90000"/>
              </a:lnSpc>
              <a:spcBef>
                <a:spcPts val="497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>
              <a:lnSpc>
                <a:spcPct val="90000"/>
              </a:lnSpc>
              <a:spcBef>
                <a:spcPts val="497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>
              <a:lnSpc>
                <a:spcPct val="90000"/>
              </a:lnSpc>
              <a:spcBef>
                <a:spcPts val="497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>
              <a:lnSpc>
                <a:spcPct val="90000"/>
              </a:lnSpc>
              <a:spcBef>
                <a:spcPts val="497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914400">
              <a:lnSpc>
                <a:spcPct val="90000"/>
              </a:lnSpc>
              <a:spcBef>
                <a:spcPts val="497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497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497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497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1800" b="0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«</a:t>
            </a:r>
            <a:r>
              <a:rPr lang="ru-RU" sz="1800" b="0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Ansible сыграл важную роль в оптимизации и упрощении наших ИТ-операций. Он позволяет нам развертывать новую инфраструктуру за считанные минуты, значительно повышая эффективность и снижая риск ошибок</a:t>
            </a:r>
            <a:r>
              <a:rPr lang="ru-RU" sz="1800" b="0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»</a:t>
            </a:r>
            <a:r>
              <a:rPr lang="ru-RU" sz="1800" b="0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.</a:t>
            </a:r>
            <a:endParaRPr lang="ru-RU" sz="1800" b="0" i="0" u="none" strike="noStrike" cap="none" spc="0">
              <a:solidFill>
                <a:srgbClr val="FFFFFF"/>
              </a:solidFill>
              <a:latin typeface="Muller Light"/>
              <a:ea typeface="Muller Light"/>
              <a:cs typeface="Muller Light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b="1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British Airways improves IT infrastructure management with Red Hat Ansible Automation</a:t>
            </a:r>
            <a:r>
              <a:rPr lang="ru-RU" sz="1800" b="1" i="0" u="none" strike="noStrike" cap="none" spc="0">
                <a:solidFill>
                  <a:srgbClr val="FFFFFF"/>
                </a:solidFill>
                <a:latin typeface="Muller Light"/>
                <a:ea typeface="Muller Light"/>
                <a:cs typeface="Muller Light"/>
              </a:rPr>
              <a:t>. AnsibleFest 2018</a:t>
            </a:r>
            <a:endParaRPr lang="ru-RU" sz="2000" b="0" i="0" u="none" strike="noStrike" cap="none" spc="0">
              <a:solidFill>
                <a:srgbClr val="FFFFFF"/>
              </a:solidFill>
              <a:latin typeface="Muller Medium"/>
              <a:cs typeface="Muller Medium"/>
            </a:endParaRPr>
          </a:p>
        </p:txBody>
      </p:sp>
      <p:sp>
        <p:nvSpPr>
          <p:cNvPr id="1303726334" name=""/>
          <p:cNvSpPr/>
          <p:nvPr/>
        </p:nvSpPr>
        <p:spPr bwMode="auto">
          <a:xfrm flipH="0" flipV="0">
            <a:off x="155996" y="47621"/>
            <a:ext cx="3381372" cy="1142996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171677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8" y="164251"/>
            <a:ext cx="2804463" cy="107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823565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6" y="1302327"/>
            <a:ext cx="9687546" cy="763875"/>
          </a:xfrm>
        </p:spPr>
        <p:txBody>
          <a:bodyPr rtlCol="0"/>
          <a:lstStyle/>
          <a:p>
            <a:pPr>
              <a:defRPr/>
            </a:pPr>
            <a:r>
              <a:rPr lang="ru-RU"/>
              <a:t>Ansible Overview</a:t>
            </a:r>
            <a:endParaRPr/>
          </a:p>
        </p:txBody>
      </p:sp>
      <p:sp>
        <p:nvSpPr>
          <p:cNvPr id="17422081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8" y="6356349"/>
            <a:ext cx="2743200" cy="365123"/>
          </a:xfrm>
        </p:spPr>
        <p:txBody>
          <a:bodyPr rtlCol="0"/>
          <a:lstStyle/>
          <a:p>
            <a:pPr>
              <a:defRPr/>
            </a:pPr>
            <a:fld id="{65476DD0-4BDE-7882-F917-8612F9DD952F}" type="datetime1">
              <a:rPr lang="ru-RU"/>
              <a:t/>
            </a:fld>
            <a:endParaRPr lang="ru-RU"/>
          </a:p>
        </p:txBody>
      </p:sp>
      <p:sp>
        <p:nvSpPr>
          <p:cNvPr id="77246980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4" y="6356349"/>
            <a:ext cx="5264726" cy="365123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41620249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7" y="6356349"/>
            <a:ext cx="1604682" cy="365123"/>
          </a:xfrm>
        </p:spPr>
        <p:txBody>
          <a:bodyPr rtlCol="0"/>
          <a:lstStyle/>
          <a:p>
            <a:pPr>
              <a:defRPr/>
            </a:pPr>
            <a:fld id="{D5738F3F-CC71-2376-6A53-0AB9A1196457}" type="slidenum">
              <a:rPr lang="ru-RU"/>
              <a:t/>
            </a:fld>
            <a:r>
              <a:rPr lang="ru-RU"/>
              <a:t>/1</a:t>
            </a:r>
            <a:r>
              <a:rPr lang="en-US"/>
              <a:t>8</a:t>
            </a:r>
            <a:endParaRPr lang="ru-RU"/>
          </a:p>
        </p:txBody>
      </p:sp>
      <p:sp>
        <p:nvSpPr>
          <p:cNvPr id="1769113776" name=""/>
          <p:cNvSpPr/>
          <p:nvPr/>
        </p:nvSpPr>
        <p:spPr bwMode="auto">
          <a:xfrm flipH="0" flipV="0">
            <a:off x="155997" y="47622"/>
            <a:ext cx="3381373" cy="114299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4142574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8" y="164252"/>
            <a:ext cx="2804463" cy="1072584"/>
          </a:xfrm>
          <a:prstGeom prst="rect">
            <a:avLst/>
          </a:prstGeom>
        </p:spPr>
      </p:pic>
      <p:sp>
        <p:nvSpPr>
          <p:cNvPr id="178726396" name="Объект 2"/>
          <p:cNvSpPr txBox="1"/>
          <p:nvPr/>
        </p:nvSpPr>
        <p:spPr bwMode="auto">
          <a:xfrm flipH="0" flipV="0">
            <a:off x="717215" y="2702437"/>
            <a:ext cx="10082605" cy="34888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>
              <a:lnSpc>
                <a:spcPct val="150000"/>
              </a:lnSpc>
              <a:spcBef>
                <a:spcPts val="996"/>
              </a:spcBef>
              <a:buFont typeface="Arial"/>
              <a:buNone/>
              <a:defRPr sz="2400">
                <a:solidFill>
                  <a:schemeClr val="bg1"/>
                </a:solidFill>
                <a:latin typeface="Muller Light"/>
                <a:ea typeface="+mn-ea"/>
                <a:cs typeface="Arial"/>
              </a:defRPr>
            </a:lvl1pPr>
            <a:lvl2pPr marL="457200" indent="0" algn="l" defTabSz="914400">
              <a:lnSpc>
                <a:spcPct val="90000"/>
              </a:lnSpc>
              <a:spcBef>
                <a:spcPts val="496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>
              <a:lnSpc>
                <a:spcPct val="90000"/>
              </a:lnSpc>
              <a:spcBef>
                <a:spcPts val="496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>
              <a:lnSpc>
                <a:spcPct val="90000"/>
              </a:lnSpc>
              <a:spcBef>
                <a:spcPts val="496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>
              <a:lnSpc>
                <a:spcPct val="90000"/>
              </a:lnSpc>
              <a:spcBef>
                <a:spcPts val="496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914400">
              <a:lnSpc>
                <a:spcPct val="90000"/>
              </a:lnSpc>
              <a:spcBef>
                <a:spcPts val="496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496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496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496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1600" b="1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Ansible</a:t>
            </a:r>
            <a:r>
              <a:rPr lang="ru-RU" sz="16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 — это инструмент для автоматизации ИТ-задач, таких как управление конфигурациями, развертывание приложений и оркестрация сложных процессов. </a:t>
            </a:r>
            <a:endParaRPr sz="1600" b="0" i="0" u="none" strike="noStrike" cap="none" spc="0">
              <a:solidFill>
                <a:schemeClr val="bg1"/>
              </a:solidFill>
              <a:latin typeface="Muller Light"/>
              <a:cs typeface="Muller Light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1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Ansible прост, универсален, идемпотентен и безопасен.</a:t>
            </a:r>
            <a:endParaRPr lang="ru-RU" sz="1600" b="1" i="0" u="none" strike="noStrike" cap="none" spc="0">
              <a:solidFill>
                <a:schemeClr val="bg1"/>
              </a:solidFill>
              <a:latin typeface="Muller Light"/>
              <a:ea typeface="Muller Light"/>
              <a:cs typeface="Muller Light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1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Playbook</a:t>
            </a:r>
            <a:r>
              <a:rPr lang="ru-RU" sz="16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 </a:t>
            </a:r>
            <a:r>
              <a:rPr lang="ru-RU" sz="16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—</a:t>
            </a:r>
            <a:r>
              <a:rPr lang="ru-RU" sz="16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 это файл в формате YAML, который описывает набор задач для выполнения на удаленных системах.</a:t>
            </a:r>
            <a:endParaRPr lang="ru-RU" sz="1600" b="1" i="0" u="none" strike="noStrike" cap="none" spc="0">
              <a:solidFill>
                <a:schemeClr val="bg1"/>
              </a:solidFill>
              <a:latin typeface="Muller Light"/>
              <a:cs typeface="Muller Light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1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Inventory</a:t>
            </a:r>
            <a:r>
              <a:rPr lang="ru-RU" sz="16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 </a:t>
            </a:r>
            <a:r>
              <a:rPr lang="ru-RU" sz="16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—</a:t>
            </a:r>
            <a:r>
              <a:rPr lang="ru-RU" sz="16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 список хостов, которыми Ansible управляет. Хосты могут быть сгруппированы по ролям или другим признакам.</a:t>
            </a:r>
            <a:endParaRPr lang="ru-RU" sz="1600" b="1" i="0" u="none" strike="noStrike" cap="none" spc="0">
              <a:solidFill>
                <a:schemeClr val="bg1"/>
              </a:solidFill>
              <a:latin typeface="Muller Light"/>
              <a:cs typeface="Muller Light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1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Roles </a:t>
            </a:r>
            <a:r>
              <a:rPr lang="ru-RU" sz="16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—</a:t>
            </a:r>
            <a:r>
              <a:rPr lang="ru-RU" sz="16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 способ структурирования playbooks и связанных файлов для более удобного управления сложными сценариями.</a:t>
            </a:r>
            <a:endParaRPr lang="ru-RU" sz="1600" b="1" i="0" u="none" strike="noStrike" cap="none" spc="0">
              <a:solidFill>
                <a:schemeClr val="bg1"/>
              </a:solidFill>
              <a:latin typeface="Muller Light"/>
              <a:cs typeface="Muller Light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1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Modules</a:t>
            </a:r>
            <a:r>
              <a:rPr lang="ru-RU" sz="16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 </a:t>
            </a:r>
            <a:r>
              <a:rPr lang="ru-RU" sz="16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—</a:t>
            </a:r>
            <a:r>
              <a:rPr lang="ru-RU" sz="16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 готовые к использованию фрагменты кода, которые выполняют конкретные задачи, такие как управление пакетами, файлами или настройками сетевых интерфейсов.</a:t>
            </a:r>
            <a:endParaRPr sz="1600" b="1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8073848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7" y="1302327"/>
            <a:ext cx="9687546" cy="763876"/>
          </a:xfrm>
        </p:spPr>
        <p:txBody>
          <a:bodyPr rtlCol="0"/>
          <a:lstStyle/>
          <a:p>
            <a:pPr>
              <a:defRPr/>
            </a:pPr>
            <a:r>
              <a:rPr lang="ru-RU"/>
              <a:t>Ansible Playbooks</a:t>
            </a:r>
            <a:endParaRPr/>
          </a:p>
        </p:txBody>
      </p:sp>
      <p:sp>
        <p:nvSpPr>
          <p:cNvPr id="707156939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9" y="6356349"/>
            <a:ext cx="2743200" cy="365124"/>
          </a:xfrm>
        </p:spPr>
        <p:txBody>
          <a:bodyPr rtlCol="0"/>
          <a:lstStyle/>
          <a:p>
            <a:pPr>
              <a:defRPr/>
            </a:pPr>
            <a:fld id="{7D0A02E6-A44C-9BF1-DDFB-8AC24AFAAFDF}" type="datetime1">
              <a:rPr lang="ru-RU"/>
              <a:t/>
            </a:fld>
            <a:endParaRPr lang="ru-RU"/>
          </a:p>
        </p:txBody>
      </p:sp>
      <p:sp>
        <p:nvSpPr>
          <p:cNvPr id="121754238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5" y="6356349"/>
            <a:ext cx="5264726" cy="365124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77030818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7" y="6356349"/>
            <a:ext cx="1604682" cy="365124"/>
          </a:xfrm>
        </p:spPr>
        <p:txBody>
          <a:bodyPr rtlCol="0"/>
          <a:lstStyle/>
          <a:p>
            <a:pPr>
              <a:defRPr/>
            </a:pPr>
            <a:fld id="{1D1411AD-BF56-EB5A-2E56-BD832826493A}" type="slidenum">
              <a:rPr lang="ru-RU"/>
              <a:t/>
            </a:fld>
            <a:r>
              <a:rPr lang="ru-RU"/>
              <a:t>/1</a:t>
            </a:r>
            <a:r>
              <a:rPr lang="en-US"/>
              <a:t>8</a:t>
            </a:r>
            <a:endParaRPr lang="ru-RU"/>
          </a:p>
        </p:txBody>
      </p:sp>
      <p:sp>
        <p:nvSpPr>
          <p:cNvPr id="1787636785" name=""/>
          <p:cNvSpPr/>
          <p:nvPr/>
        </p:nvSpPr>
        <p:spPr bwMode="auto">
          <a:xfrm flipH="0" flipV="0">
            <a:off x="155998" y="47623"/>
            <a:ext cx="3381374" cy="114299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677721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9" y="164253"/>
            <a:ext cx="2804463" cy="1072584"/>
          </a:xfrm>
          <a:prstGeom prst="rect">
            <a:avLst/>
          </a:prstGeom>
        </p:spPr>
      </p:pic>
      <p:pic>
        <p:nvPicPr>
          <p:cNvPr id="16816394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442985" y="2543076"/>
            <a:ext cx="4902680" cy="3499364"/>
          </a:xfrm>
          <a:prstGeom prst="rect">
            <a:avLst/>
          </a:prstGeom>
        </p:spPr>
      </p:pic>
      <p:pic>
        <p:nvPicPr>
          <p:cNvPr id="131717058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5693833" y="2543076"/>
            <a:ext cx="5091666" cy="2923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1709163" name="Заголовок 1"/>
          <p:cNvSpPr>
            <a:spLocks noGrp="1"/>
          </p:cNvSpPr>
          <p:nvPr>
            <p:ph type="title"/>
          </p:nvPr>
        </p:nvSpPr>
        <p:spPr bwMode="auto">
          <a:xfrm>
            <a:off x="717217" y="1302327"/>
            <a:ext cx="9687546" cy="763876"/>
          </a:xfrm>
        </p:spPr>
        <p:txBody>
          <a:bodyPr rtlCol="0"/>
          <a:lstStyle/>
          <a:p>
            <a:pPr>
              <a:defRPr/>
            </a:pPr>
            <a:r>
              <a:rPr lang="ru-RU"/>
              <a:t>Ansible Abilities</a:t>
            </a:r>
            <a:endParaRPr/>
          </a:p>
        </p:txBody>
      </p:sp>
      <p:sp>
        <p:nvSpPr>
          <p:cNvPr id="929837328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380999" y="6356349"/>
            <a:ext cx="2743200" cy="365124"/>
          </a:xfrm>
        </p:spPr>
        <p:txBody>
          <a:bodyPr rtlCol="0"/>
          <a:lstStyle/>
          <a:p>
            <a:pPr>
              <a:defRPr/>
            </a:pPr>
            <a:fld id="{7432BC80-7DAF-62FE-05CC-FA791008CFA9}" type="datetime1">
              <a:rPr lang="ru-RU"/>
              <a:t/>
            </a:fld>
            <a:endParaRPr lang="ru-RU"/>
          </a:p>
        </p:txBody>
      </p:sp>
      <p:sp>
        <p:nvSpPr>
          <p:cNvPr id="32112795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463635" y="6356349"/>
            <a:ext cx="5264726" cy="365124"/>
          </a:xfrm>
        </p:spPr>
        <p:txBody>
          <a:bodyPr rtlCol="0"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accent2"/>
                </a:solidFill>
                <a:latin typeface="Muller Light"/>
                <a:ea typeface="Muller Light"/>
                <a:cs typeface="Muller Light"/>
              </a:rPr>
              <a:t>GitLab как DevOps платформа</a:t>
            </a:r>
            <a:endParaRPr sz="1200"/>
          </a:p>
        </p:txBody>
      </p:sp>
      <p:sp>
        <p:nvSpPr>
          <p:cNvPr id="123133499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206317" y="6356349"/>
            <a:ext cx="1604682" cy="365124"/>
          </a:xfrm>
        </p:spPr>
        <p:txBody>
          <a:bodyPr rtlCol="0"/>
          <a:lstStyle/>
          <a:p>
            <a:pPr>
              <a:defRPr/>
            </a:pPr>
            <a:fld id="{A776CEBC-432F-3A36-3D4D-252D9A95D97E}" type="slidenum">
              <a:rPr lang="ru-RU"/>
              <a:t/>
            </a:fld>
            <a:r>
              <a:rPr lang="ru-RU"/>
              <a:t>/1</a:t>
            </a:r>
            <a:r>
              <a:rPr lang="en-US"/>
              <a:t>8</a:t>
            </a:r>
            <a:endParaRPr lang="ru-RU"/>
          </a:p>
        </p:txBody>
      </p:sp>
      <p:sp>
        <p:nvSpPr>
          <p:cNvPr id="1523429403" name="Объект 2"/>
          <p:cNvSpPr txBox="1"/>
          <p:nvPr/>
        </p:nvSpPr>
        <p:spPr bwMode="auto">
          <a:xfrm flipH="0" flipV="0">
            <a:off x="717214" y="2914598"/>
            <a:ext cx="10099792" cy="32212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>
              <a:lnSpc>
                <a:spcPct val="150000"/>
              </a:lnSpc>
              <a:spcBef>
                <a:spcPts val="999"/>
              </a:spcBef>
              <a:buFont typeface="Arial"/>
              <a:buNone/>
              <a:defRPr sz="2400">
                <a:solidFill>
                  <a:schemeClr val="bg1"/>
                </a:solidFill>
                <a:latin typeface="Muller Light"/>
                <a:ea typeface="+mn-ea"/>
                <a:cs typeface="Arial"/>
              </a:defRPr>
            </a:lvl1pPr>
            <a:lvl2pPr marL="457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499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000">
                <a:latin typeface="Muller Medium"/>
              </a:rPr>
              <a:t>Основные возможности Ansible:</a:t>
            </a:r>
            <a:endParaRPr lang="ru-RU" sz="2000">
              <a:latin typeface="Muller Medium"/>
            </a:endParaRPr>
          </a:p>
          <a:p>
            <a:pPr marL="457200" indent="-457200">
              <a:lnSpc>
                <a:spcPts val="1799"/>
              </a:lnSpc>
              <a:spcBef>
                <a:spcPts val="599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Управление конфигурациями</a:t>
            </a:r>
            <a:endParaRPr lang="ru-RU" sz="2000" b="0" i="0" u="none" strike="noStrike" cap="none" spc="0">
              <a:solidFill>
                <a:schemeClr val="bg1"/>
              </a:solidFill>
              <a:latin typeface="Muller Light"/>
              <a:ea typeface="Muller Light"/>
              <a:cs typeface="Muller Light"/>
            </a:endParaRPr>
          </a:p>
          <a:p>
            <a:pPr marL="457200" indent="-457200">
              <a:lnSpc>
                <a:spcPts val="1798"/>
              </a:lnSpc>
              <a:spcBef>
                <a:spcPts val="598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Автоматизация задач</a:t>
            </a:r>
            <a:endParaRPr lang="ru-RU" sz="2000" b="0" i="0" u="none" strike="noStrike" cap="none" spc="0">
              <a:solidFill>
                <a:schemeClr val="bg1"/>
              </a:solidFill>
              <a:latin typeface="Muller Light"/>
              <a:ea typeface="Muller Light"/>
              <a:cs typeface="Muller Light"/>
            </a:endParaRPr>
          </a:p>
          <a:p>
            <a:pPr marL="457200" indent="-457200">
              <a:lnSpc>
                <a:spcPts val="1798"/>
              </a:lnSpc>
              <a:spcBef>
                <a:spcPts val="598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Управление инфраструктурой как кодом</a:t>
            </a:r>
            <a:endParaRPr lang="ru-RU" sz="2000" b="0" i="0" u="none" strike="noStrike" cap="none" spc="0">
              <a:solidFill>
                <a:schemeClr val="bg1"/>
              </a:solidFill>
              <a:latin typeface="Muller Light"/>
              <a:ea typeface="Muller Light"/>
              <a:cs typeface="Muller Light"/>
            </a:endParaRPr>
          </a:p>
          <a:p>
            <a:pPr marL="457200" indent="-457200">
              <a:lnSpc>
                <a:spcPts val="1798"/>
              </a:lnSpc>
              <a:spcBef>
                <a:spcPts val="598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Работа без агентов</a:t>
            </a:r>
            <a:endParaRPr lang="ru-RU" sz="2000" b="0" i="0" u="none" strike="noStrike" cap="none" spc="0">
              <a:solidFill>
                <a:schemeClr val="bg1"/>
              </a:solidFill>
              <a:latin typeface="Muller Light"/>
              <a:ea typeface="Muller Light"/>
              <a:cs typeface="Muller Light"/>
            </a:endParaRPr>
          </a:p>
          <a:p>
            <a:pPr marL="457200" indent="-457200">
              <a:lnSpc>
                <a:spcPts val="1798"/>
              </a:lnSpc>
              <a:spcBef>
                <a:spcPts val="598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Поддержка параллельного исполнения задач</a:t>
            </a:r>
            <a:endParaRPr lang="ru-RU" sz="2000" b="0" i="0" u="none" strike="noStrike" cap="none" spc="0">
              <a:solidFill>
                <a:schemeClr val="bg1"/>
              </a:solidFill>
              <a:latin typeface="Muller Light"/>
              <a:ea typeface="Muller Light"/>
              <a:cs typeface="Muller Light"/>
            </a:endParaRPr>
          </a:p>
          <a:p>
            <a:pPr marL="457200" indent="-457200">
              <a:lnSpc>
                <a:spcPts val="1798"/>
              </a:lnSpc>
              <a:spcBef>
                <a:spcPts val="598"/>
              </a:spcBef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bg1"/>
                </a:solidFill>
                <a:latin typeface="Muller Light"/>
                <a:ea typeface="Muller Light"/>
                <a:cs typeface="Muller Light"/>
              </a:rPr>
              <a:t>Поддержка шаблонов</a:t>
            </a:r>
            <a:endParaRPr lang="ru-RU" sz="2000"/>
          </a:p>
          <a:p>
            <a:pPr marL="457200" indent="-457200">
              <a:lnSpc>
                <a:spcPts val="1798"/>
              </a:lnSpc>
              <a:spcBef>
                <a:spcPts val="598"/>
              </a:spcBef>
              <a:buFont typeface="+mj-lt"/>
              <a:buAutoNum type="arabicPeriod"/>
              <a:defRPr/>
            </a:pPr>
            <a:endParaRPr lang="ru-RU"/>
          </a:p>
        </p:txBody>
      </p:sp>
      <p:sp>
        <p:nvSpPr>
          <p:cNvPr id="1614153841" name=""/>
          <p:cNvSpPr/>
          <p:nvPr/>
        </p:nvSpPr>
        <p:spPr bwMode="auto">
          <a:xfrm flipH="0" flipV="0">
            <a:off x="155998" y="47623"/>
            <a:ext cx="3381374" cy="114299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855515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02819" y="164253"/>
            <a:ext cx="2804463" cy="1072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Arial"/>
        <a:cs typeface="Arial"/>
      </a:majorFont>
      <a:minorFont>
        <a:latin typeface="Tenorite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tf45331398_win32</Template>
  <TotalTime>0</TotalTime>
  <Words>0</Words>
  <Application>ONLYOFFICE/8.0.1.31</Application>
  <DocSecurity>0</DocSecurity>
  <PresentationFormat>Широкоэкранный</PresentationFormat>
  <Paragraphs>0</Paragraphs>
  <Slides>16</Slides>
  <Notes>16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SIS model for COVID-19 spread evaluation</dc:title>
  <dc:subject/>
  <dc:creator>Михаил</dc:creator>
  <cp:keywords/>
  <dc:description/>
  <dc:identifier/>
  <dc:language/>
  <cp:lastModifiedBy/>
  <cp:revision>136</cp:revision>
  <dcterms:created xsi:type="dcterms:W3CDTF">2023-03-28T21:48:44Z</dcterms:created>
  <dcterms:modified xsi:type="dcterms:W3CDTF">2024-10-22T18:52:55Z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