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22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9.xml" ContentType="application/vnd.openxmlformats-officedocument.presentationml.notes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21.xml" ContentType="application/vnd.openxmlformats-officedocument.presentationml.slide+xml"/>
  <Override PartName="/ppt/slideLayouts/slideLayout13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1.xml" ContentType="application/vnd.openxmlformats-officedocument.presentationml.slide+xml"/>
  <Override PartName="/ppt/notesSlides/notesSlide14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6.xml" ContentType="application/vnd.openxmlformats-officedocument.presentationml.slide+xml"/>
  <Override PartName="/docProps/custom.xml" ContentType="application/vnd.openxmlformats-officedocument.custom-properties+xml"/>
  <Override PartName="/ppt/slideLayouts/slideLayout11.xml" ContentType="application/vnd.openxmlformats-officedocument.presentationml.slideLayout+xml"/>
  <Override PartName="/ppt/notesSlides/notesSlide17.xml" ContentType="application/vnd.openxmlformats-officedocument.presentationml.notes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notesSlides/notesSlide12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5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autoCompressPictures="0" embedTrueTypeFonts="1">
  <p:sldMasterIdLst>
    <p:sldMasterId id="2147483648" r:id="rId1"/>
  </p:sldMasterIdLst>
  <p:notesMasterIdLst>
    <p:notesMasterId r:id="rId26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12192000" cy="6858000"/>
  <p:notesSz cx="6858000" cy="9144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5" d="100"/>
          <a:sy n="105" d="100"/>
        </p:scale>
        <p:origin x="232" y="72"/>
      </p:cViewPr>
      <p:guideLst>
        <p:guide pos="3840"/>
        <p:guide pos="2160" orient="horz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 /><Relationship Id="rId28" Type="http://schemas.openxmlformats.org/officeDocument/2006/relationships/tableStyles" Target="tableStyles.xml" /><Relationship Id="rId29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E7D2CAB-DA7B-4EDE-B03E-D2DBD907657B}" type="datetime1">
              <a:rPr lang="ru-RU"/>
              <a:t>06.06.2024</a:t>
            </a:fld>
            <a:endParaRPr lang="ru-RU"/>
          </a:p>
        </p:txBody>
      </p:sp>
      <p:sp>
        <p:nvSpPr>
          <p:cNvPr id="4" name="Образ слайда 3"/>
          <p:cNvSpPr>
            <a:spLocks noChangeAspect="1" noGrp="1" noRo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ru-RU"/>
              <a:t>Щелкните, чтобы изменить стили текста образца слайда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97DC217-DF71-1A49-B3EA-559F1F43B0FF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 ?>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 ?>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 ?>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 ?>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 ?>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 ?>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 ?>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 ?>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 ?>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 ?>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 ?>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 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 ?>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 ?>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 ?>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 bwMode="auto"/>
        <p:txBody>
          <a:bodyPr rtlCol="0"/>
          <a:lstStyle/>
          <a:p>
            <a:pPr>
              <a:defRPr/>
            </a:pPr>
            <a:fld id="{F97DC217-DF71-1A49-B3EA-559F1F43B0FF}" type="slidenum">
              <a:rPr lang="ru-RU"/>
              <a:t>1</a:t>
            </a:fld>
            <a:endParaRPr lang="ru-RU"/>
          </a:p>
        </p:txBody>
      </p:sp>
    </p:spTree>
  </p:cSld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72612378" name="Образ слайда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962813599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05829512" name="Номер слайда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7A3B8C97-AA3E-6733-D9A7-19FCDAC8F0F6}" type="slidenum">
              <a:rPr lang="ru-RU"/>
              <a:t/>
            </a:fld>
            <a:endParaRPr lang="ru-RU"/>
          </a:p>
        </p:txBody>
      </p:sp>
    </p:spTree>
  </p:cSld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39507661" name="Образ слайда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2095446841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77319121" name="Номер слайда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66EE72F-46D7-B8F3-6C5A-165C9A5BBD50}" type="slidenum">
              <a:rPr lang="ru-RU"/>
              <a:t/>
            </a:fld>
            <a:endParaRPr lang="ru-RU"/>
          </a:p>
        </p:txBody>
      </p:sp>
    </p:spTree>
  </p:cSld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07482904" name="Образ слайда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800059710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92043048" name="Номер слайда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15F7DFDE-1D26-9605-F59F-165485DFAA8B}" type="slidenum">
              <a:rPr lang="ru-RU"/>
              <a:t/>
            </a:fld>
            <a:endParaRPr lang="ru-RU"/>
          </a:p>
        </p:txBody>
      </p:sp>
    </p:spTree>
  </p:cSld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75964752" name="Образ слайда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303016526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18283320" name="Номер слайда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36263257-A67A-4E99-2729-26EAEAC95509}" type="slidenum">
              <a:rPr lang="ru-RU"/>
              <a:t/>
            </a:fld>
            <a:endParaRPr lang="ru-RU"/>
          </a:p>
        </p:txBody>
      </p:sp>
    </p:spTree>
  </p:cSld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45916258" name="Образ слайда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929925520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16869054" name="Номер слайда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BDE8071C-2843-5DE0-C083-87759855B6D6}" type="slidenum">
              <a:rPr lang="ru-RU"/>
              <a:t/>
            </a:fld>
            <a:endParaRPr lang="ru-RU"/>
          </a:p>
        </p:txBody>
      </p:sp>
    </p:spTree>
  </p:cSld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89294949" name="Образ слайда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41666655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36775610" name="Номер слайда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3C1DC716-AAA7-2804-C777-9C30FAEC262E}" type="slidenum">
              <a:rPr lang="ru-RU"/>
              <a:t/>
            </a:fld>
            <a:endParaRPr lang="ru-RU"/>
          </a:p>
        </p:txBody>
      </p:sp>
    </p:spTree>
  </p:cSld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58475753" name="Образ слайда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2112488394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05607371" name="Номер слайда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AE7FF300-7A1A-85B5-195B-895E48C9AD8D}" type="slidenum">
              <a:rPr lang="ru-RU"/>
              <a:t/>
            </a:fld>
            <a:endParaRPr lang="ru-RU"/>
          </a:p>
        </p:txBody>
      </p:sp>
    </p:spTree>
  </p:cSld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63794821" name="Образ слайда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528966980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03854186" name="Номер слайда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DCB09D2-AEB4-B0F5-4E4A-70F809788743}" type="slidenum">
              <a:rPr lang="ru-RU"/>
              <a:t/>
            </a:fld>
            <a:endParaRPr lang="ru-RU"/>
          </a:p>
        </p:txBody>
      </p:sp>
    </p:spTree>
  </p:cSld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65199231" name="Образ слайда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267845176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50967517" name="Номер слайда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67FDE44A-9A96-B3A2-6A97-2AE4BD699A04}" type="slidenum">
              <a:rPr lang="ru-RU"/>
              <a:t/>
            </a:fld>
            <a:endParaRPr lang="ru-RU"/>
          </a:p>
        </p:txBody>
      </p:sp>
    </p:spTree>
  </p:cSld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0326686" name="Образ слайда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02248632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1295534" name="Номер слайда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732A4875-88A8-7F44-189A-04ACE90690B5}" type="slidenum">
              <a:rPr lang="ru-RU"/>
              <a:t/>
            </a:fld>
            <a:endParaRPr lang="ru-RU"/>
          </a:p>
        </p:txBody>
      </p:sp>
    </p:spTree>
  </p:cSld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F97DC217-DF71-1A49-B3EA-559F1F43B0FF}" type="slidenum">
              <a:rPr lang="ru-RU"/>
              <a:t>2</a:t>
            </a:fld>
            <a:endParaRPr lang="ru-RU"/>
          </a:p>
        </p:txBody>
      </p:sp>
    </p:spTree>
  </p:cSld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16006739" name="Образ слайда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001055912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57849635" name="Номер слайда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348932E6-585C-E18F-C35E-3C26BE7FB6AA}" type="slidenum">
              <a:rPr lang="ru-RU"/>
              <a:t/>
            </a:fld>
            <a:endParaRPr lang="ru-RU"/>
          </a:p>
        </p:txBody>
      </p:sp>
    </p:spTree>
  </p:cSld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94195330" name="Образ слайда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47724956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13256058" name="Номер слайда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E20E7092-FAEF-A915-0D7D-168E65B17236}" type="slidenum">
              <a:rPr lang="ru-RU"/>
              <a:t/>
            </a:fld>
            <a:endParaRPr lang="ru-RU"/>
          </a:p>
        </p:txBody>
      </p:sp>
    </p:spTree>
  </p:cSld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74174844" name="Образ слайда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800565718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4308780" name="Номер слайда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E74AE26E-8070-BBA6-862D-06642FEA341B}" type="slidenum">
              <a:rPr lang="ru-RU"/>
              <a:t/>
            </a:fld>
            <a:endParaRPr lang="ru-RU"/>
          </a:p>
        </p:txBody>
      </p:sp>
    </p:spTree>
  </p:cSld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F97DC217-DF71-1A49-B3EA-559F1F43B0FF}" type="slidenum">
              <a:rPr lang="ru-RU"/>
              <a:t>3</a:t>
            </a:fld>
            <a:endParaRPr lang="ru-RU"/>
          </a:p>
        </p:txBody>
      </p:sp>
    </p:spTree>
  </p:cSld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64272149" name="Образ слайда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663401726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63556170" name="Номер слайда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EEA84E0-076E-812C-8426-1BF39CC24734}" type="slidenum">
              <a:rPr lang="ru-RU"/>
              <a:t/>
            </a:fld>
            <a:endParaRPr lang="ru-RU"/>
          </a:p>
        </p:txBody>
      </p:sp>
    </p:spTree>
  </p:cSld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71679120" name="Образ слайда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43198059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96666880" name="Номер слайда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9CF76C72-AD4C-770E-50C8-CD1F579D7D63}" type="slidenum">
              <a:rPr lang="ru-RU"/>
              <a:t/>
            </a:fld>
            <a:endParaRPr lang="ru-RU"/>
          </a:p>
        </p:txBody>
      </p:sp>
    </p:spTree>
  </p:cSld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50100002" name="Образ слайда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836495471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865275828" name="Номер слайда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698A735B-B7F6-EC79-AF8C-7B3189F1EA99}" type="slidenum">
              <a:rPr lang="ru-RU"/>
              <a:t/>
            </a:fld>
            <a:endParaRPr lang="ru-RU"/>
          </a:p>
        </p:txBody>
      </p:sp>
    </p:spTree>
  </p:cSld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62380880" name="Образ слайда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757476752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828173258" name="Номер слайда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CA4DD807-B31D-81B6-85EE-EB302258EB72}" type="slidenum">
              <a:rPr lang="ru-RU"/>
              <a:t/>
            </a:fld>
            <a:endParaRPr lang="ru-RU"/>
          </a:p>
        </p:txBody>
      </p:sp>
    </p:spTree>
  </p:cSld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22023251" name="Образ слайда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384789679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19547513" name="Номер слайда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C0931EB2-70F1-780D-A3E0-59163861ED06}" type="slidenum">
              <a:rPr lang="ru-RU"/>
              <a:t/>
            </a:fld>
            <a:endParaRPr lang="ru-RU"/>
          </a:p>
        </p:txBody>
      </p:sp>
    </p:spTree>
  </p:cSld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17139723" name="Образ слайда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597692269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94573630" name="Номер слайда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B1F59504-071D-6471-BDAE-D62C03ADFFFF}" type="slidenum">
              <a:rPr lang="ru-RU"/>
              <a:t/>
            </a:fld>
            <a:endParaRPr lang="ru-RU"/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167493" y="1122363"/>
            <a:ext cx="7096933" cy="2387600"/>
          </a:xfrm>
        </p:spPr>
        <p:txBody>
          <a:bodyPr rtlCol="0" anchor="b">
            <a:noAutofit/>
          </a:bodyPr>
          <a:lstStyle>
            <a:lvl1pPr algn="l">
              <a:defRPr sz="6000" b="1">
                <a:latin typeface="Muller Medium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167493" y="3602038"/>
            <a:ext cx="9500507" cy="806675"/>
          </a:xfrm>
        </p:spPr>
        <p:txBody>
          <a:bodyPr rtlCol="0">
            <a:noAutofit/>
          </a:bodyPr>
          <a:lstStyle>
            <a:lvl1pPr marL="0" indent="0" algn="l">
              <a:buNone/>
              <a:defRPr sz="3200">
                <a:latin typeface="Muller Ligh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Прямоугольник 3"/>
          <p:cNvSpPr/>
          <p:nvPr userDrawn="1"/>
        </p:nvSpPr>
        <p:spPr bwMode="auto">
          <a:xfrm>
            <a:off x="0" y="4572000"/>
            <a:ext cx="12192000" cy="2286000"/>
          </a:xfrm>
          <a:prstGeom prst="rect">
            <a:avLst/>
          </a:prstGeom>
          <a:solidFill>
            <a:srgbClr val="EAF0F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latin typeface="Arial"/>
            </a:endParaRPr>
          </a:p>
        </p:txBody>
      </p:sp>
      <p:sp>
        <p:nvSpPr>
          <p:cNvPr id="11" name="Полилиния 10"/>
          <p:cNvSpPr/>
          <p:nvPr userDrawn="1"/>
        </p:nvSpPr>
        <p:spPr bwMode="auto">
          <a:xfrm>
            <a:off x="1" y="4571999"/>
            <a:ext cx="1118508" cy="1118508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 fill="norm" stroke="1" extrusionOk="0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rgbClr val="719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ru-RU">
              <a:latin typeface="Arial"/>
            </a:endParaRPr>
          </a:p>
        </p:txBody>
      </p:sp>
      <p:sp>
        <p:nvSpPr>
          <p:cNvPr id="9" name="Полилиния 8"/>
          <p:cNvSpPr/>
          <p:nvPr userDrawn="1"/>
        </p:nvSpPr>
        <p:spPr bwMode="auto">
          <a:xfrm>
            <a:off x="1" y="5739492"/>
            <a:ext cx="1118508" cy="1118508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 fill="norm" stroke="1" extrusionOk="0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rgbClr val="719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ru-RU">
              <a:latin typeface="Arial"/>
            </a:endParaRPr>
          </a:p>
        </p:txBody>
      </p:sp>
      <p:sp>
        <p:nvSpPr>
          <p:cNvPr id="28" name="Полилиния 27"/>
          <p:cNvSpPr/>
          <p:nvPr userDrawn="1"/>
        </p:nvSpPr>
        <p:spPr bwMode="auto">
          <a:xfrm>
            <a:off x="11024507" y="4580708"/>
            <a:ext cx="1167493" cy="2277292"/>
          </a:xfrm>
          <a:custGeom>
            <a:avLst/>
            <a:gdLst>
              <a:gd name="connsiteX0" fmla="*/ 1167473 w 1167493"/>
              <a:gd name="connsiteY0" fmla="*/ 0 h 2272167"/>
              <a:gd name="connsiteX1" fmla="*/ 1167493 w 1167493"/>
              <a:gd name="connsiteY1" fmla="*/ 0 h 2272167"/>
              <a:gd name="connsiteX2" fmla="*/ 1167493 w 1167493"/>
              <a:gd name="connsiteY2" fmla="*/ 492960 h 2272167"/>
              <a:gd name="connsiteX3" fmla="*/ 1167493 w 1167493"/>
              <a:gd name="connsiteY3" fmla="*/ 720385 h 2272167"/>
              <a:gd name="connsiteX4" fmla="*/ 1167493 w 1167493"/>
              <a:gd name="connsiteY4" fmla="*/ 2272167 h 2272167"/>
              <a:gd name="connsiteX5" fmla="*/ 0 w 1167493"/>
              <a:gd name="connsiteY5" fmla="*/ 2272167 h 2272167"/>
              <a:gd name="connsiteX6" fmla="*/ 0 w 1167493"/>
              <a:gd name="connsiteY6" fmla="*/ 1898074 h 2272167"/>
              <a:gd name="connsiteX7" fmla="*/ 0 w 1167493"/>
              <a:gd name="connsiteY7" fmla="*/ 1271597 h 2272167"/>
              <a:gd name="connsiteX8" fmla="*/ 0 w 1167493"/>
              <a:gd name="connsiteY8" fmla="*/ 1177688 h 2272167"/>
              <a:gd name="connsiteX9" fmla="*/ 1048124 w 1167493"/>
              <a:gd name="connsiteY9" fmla="*/ 6080 h 2272167"/>
              <a:gd name="connsiteX10" fmla="*/ 1167473 w 1167493"/>
              <a:gd name="connsiteY10" fmla="*/ 0 h 227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7493" h="2272167" fill="norm" stroke="1" extrusionOk="0">
                <a:moveTo>
                  <a:pt x="1167473" y="0"/>
                </a:moveTo>
                <a:lnTo>
                  <a:pt x="1167493" y="0"/>
                </a:lnTo>
                <a:lnTo>
                  <a:pt x="1167493" y="492960"/>
                </a:lnTo>
                <a:lnTo>
                  <a:pt x="1167493" y="720385"/>
                </a:lnTo>
                <a:lnTo>
                  <a:pt x="1167493" y="2272167"/>
                </a:lnTo>
                <a:lnTo>
                  <a:pt x="0" y="2272167"/>
                </a:lnTo>
                <a:lnTo>
                  <a:pt x="0" y="1898074"/>
                </a:lnTo>
                <a:lnTo>
                  <a:pt x="0" y="1271597"/>
                </a:lnTo>
                <a:lnTo>
                  <a:pt x="0" y="1177688"/>
                </a:lnTo>
                <a:cubicBezTo>
                  <a:pt x="0" y="567919"/>
                  <a:pt x="459408" y="66389"/>
                  <a:pt x="1048124" y="6080"/>
                </a:cubicBezTo>
                <a:lnTo>
                  <a:pt x="1167473" y="0"/>
                </a:lnTo>
                <a:close/>
              </a:path>
            </a:pathLst>
          </a:custGeom>
          <a:solidFill>
            <a:srgbClr val="719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ru-RU">
              <a:latin typeface="Arial"/>
            </a:endParaRPr>
          </a:p>
        </p:txBody>
      </p:sp>
      <p:grpSp>
        <p:nvGrpSpPr>
          <p:cNvPr id="8" name="Группа 7"/>
          <p:cNvGrpSpPr/>
          <p:nvPr userDrawn="1"/>
        </p:nvGrpSpPr>
        <p:grpSpPr bwMode="auto">
          <a:xfrm>
            <a:off x="9834510" y="0"/>
            <a:ext cx="2357489" cy="1905000"/>
            <a:chOff x="10228212" y="0"/>
            <a:chExt cx="3927576" cy="3173730"/>
          </a:xfrm>
        </p:grpSpPr>
        <p:sp>
          <p:nvSpPr>
            <p:cNvPr id="16" name="Полилиния 15"/>
            <p:cNvSpPr/>
            <p:nvPr userDrawn="1"/>
          </p:nvSpPr>
          <p:spPr bwMode="auto">
            <a:xfrm rot="16199998" flipV="1">
              <a:off x="9627595" y="600617"/>
              <a:ext cx="3165022" cy="1963787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 fill="norm" stroke="1" extrusionOk="0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rgbClr val="6E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ru-RU">
                <a:latin typeface="Arial"/>
              </a:endParaRPr>
            </a:p>
          </p:txBody>
        </p:sp>
        <p:sp>
          <p:nvSpPr>
            <p:cNvPr id="7" name="Полилиния 15"/>
            <p:cNvSpPr/>
            <p:nvPr userDrawn="1"/>
          </p:nvSpPr>
          <p:spPr bwMode="auto">
            <a:xfrm rot="16199998">
              <a:off x="11591383" y="609324"/>
              <a:ext cx="3165022" cy="1963788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 fill="norm" stroke="1" extrusionOk="0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rgbClr val="719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247439" y="195549"/>
            <a:ext cx="2588850" cy="4724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Временная шкала">
    <p:bg>
      <p:bgPr shadeToTitle="0">
        <a:solidFill>
          <a:schemeClr val="accent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/>
          <p:nvPr userDrawn="1"/>
        </p:nvSpPr>
        <p:spPr bwMode="auto"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 fill="norm" stroke="1" extrusionOk="0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ru-RU">
              <a:latin typeface="Arial"/>
            </a:endParaRPr>
          </a:p>
        </p:txBody>
      </p:sp>
      <p:sp>
        <p:nvSpPr>
          <p:cNvPr id="5" name="Полилиния 4"/>
          <p:cNvSpPr/>
          <p:nvPr userDrawn="1"/>
        </p:nvSpPr>
        <p:spPr bwMode="auto">
          <a:xfrm rot="5400000" flipH="1">
            <a:off x="1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 fill="norm" stroke="1" extrusionOk="0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ru-RU">
              <a:latin typeface="Arial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167491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solidFill>
                  <a:schemeClr val="bg1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 bwMode="auto">
          <a:xfrm>
            <a:off x="1167493" y="2087561"/>
            <a:ext cx="9779182" cy="3366815"/>
          </a:xfrm>
        </p:spPr>
        <p:txBody>
          <a:bodyPr rtlCol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  <a:latin typeface="Arial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Arial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Arial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Arial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Arial"/>
              </a:defRPr>
            </a:lvl5pPr>
          </a:lstStyle>
          <a:p>
            <a:pPr lvl="0">
              <a:defRPr/>
            </a:pPr>
            <a:r>
              <a:rPr lang="ru-RU"/>
              <a:t>Щелкните, чтобы изменить стили текста образца слайда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0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Arial"/>
              </a:defRPr>
            </a:lvl1pPr>
          </a:lstStyle>
          <a:p>
            <a:pPr>
              <a:defRPr/>
            </a:pPr>
            <a:fld id="{A3A6A947-0862-488B-B8F2-51F131CFA617}" type="datetime1">
              <a:rPr lang="ru-RU"/>
              <a:t>06.06.2024</a:t>
            </a:fld>
            <a:endParaRPr lang="ru-RU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2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ru-RU"/>
              <a:t>ЗАГОЛОВОК ПРЕЗЕНТАЦИИ</a:t>
            </a:r>
            <a:endParaRPr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Arial"/>
              </a:defRPr>
            </a:lvl1pPr>
          </a:lstStyle>
          <a:p>
            <a:pPr>
              <a:defRPr/>
            </a:pPr>
            <a:fld id="{294A09A9-5501-47C1-A89A-A340965A2BE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2 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167491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latin typeface="Arial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 bwMode="auto">
          <a:xfrm>
            <a:off x="1167493" y="2528203"/>
            <a:ext cx="4663440" cy="2828613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latin typeface="Arial"/>
              </a:defRPr>
            </a:lvl1pPr>
            <a:lvl2pPr marL="457200" indent="0">
              <a:buNone/>
              <a:defRPr sz="1800">
                <a:latin typeface="Arial"/>
              </a:defRPr>
            </a:lvl2pPr>
            <a:lvl3pPr marL="914400" indent="0">
              <a:buNone/>
              <a:defRPr sz="1600">
                <a:latin typeface="Arial"/>
              </a:defRPr>
            </a:lvl3pPr>
            <a:lvl4pPr marL="1371600" indent="0">
              <a:buNone/>
              <a:defRPr sz="1400">
                <a:latin typeface="Arial"/>
              </a:defRPr>
            </a:lvl4pPr>
            <a:lvl5pPr marL="1828800" indent="0">
              <a:buNone/>
              <a:defRPr sz="1400">
                <a:latin typeface="Arial"/>
              </a:defRPr>
            </a:lvl5pPr>
          </a:lstStyle>
          <a:p>
            <a:pPr lvl="0">
              <a:defRPr/>
            </a:pPr>
            <a:r>
              <a:rPr lang="ru-RU"/>
              <a:t>Щелкните, чтобы изменить стили текста образца слайда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Полилиния 3"/>
          <p:cNvSpPr/>
          <p:nvPr userDrawn="1"/>
        </p:nvSpPr>
        <p:spPr bwMode="auto"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 fill="norm" stroke="1" extrusionOk="0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ru-RU">
              <a:latin typeface="Arial"/>
            </a:endParaRPr>
          </a:p>
        </p:txBody>
      </p:sp>
      <p:sp>
        <p:nvSpPr>
          <p:cNvPr id="5" name="Полилиния 4"/>
          <p:cNvSpPr/>
          <p:nvPr userDrawn="1"/>
        </p:nvSpPr>
        <p:spPr bwMode="auto"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 fill="norm" stroke="1" extrusionOk="0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ru-RU">
              <a:latin typeface="Arial"/>
            </a:endParaRPr>
          </a:p>
        </p:txBody>
      </p:sp>
      <p:sp>
        <p:nvSpPr>
          <p:cNvPr id="6" name="Полилиния 5"/>
          <p:cNvSpPr/>
          <p:nvPr userDrawn="1"/>
        </p:nvSpPr>
        <p:spPr bwMode="auto"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 fill="norm" stroke="1" extrusionOk="0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ru-RU">
              <a:latin typeface="Arial"/>
            </a:endParaRPr>
          </a:p>
        </p:txBody>
      </p:sp>
      <p:grpSp>
        <p:nvGrpSpPr>
          <p:cNvPr id="9" name="Группа 8"/>
          <p:cNvGrpSpPr/>
          <p:nvPr userDrawn="1"/>
        </p:nvGrpSpPr>
        <p:grpSpPr bwMode="auto">
          <a:xfrm>
            <a:off x="8082092" y="5590903"/>
            <a:ext cx="1572380" cy="1267097"/>
            <a:chOff x="7413403" y="4976359"/>
            <a:chExt cx="2334986" cy="1881641"/>
          </a:xfrm>
        </p:grpSpPr>
        <p:sp>
          <p:nvSpPr>
            <p:cNvPr id="7" name="Полилиния 6"/>
            <p:cNvSpPr/>
            <p:nvPr userDrawn="1"/>
          </p:nvSpPr>
          <p:spPr bwMode="auto"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 fill="norm" stroke="1" extrusionOk="0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ru-RU">
                <a:latin typeface="Arial"/>
              </a:endParaRPr>
            </a:p>
          </p:txBody>
        </p:sp>
        <p:sp>
          <p:nvSpPr>
            <p:cNvPr id="8" name="Полилиния 7"/>
            <p:cNvSpPr/>
            <p:nvPr userDrawn="1"/>
          </p:nvSpPr>
          <p:spPr bwMode="auto">
            <a:xfrm rot="16199998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 fill="norm" stroke="1" extrusionOk="0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ru-RU">
                <a:latin typeface="Arial"/>
              </a:endParaRPr>
            </a:p>
          </p:txBody>
        </p:sp>
      </p:grpSp>
      <p:sp>
        <p:nvSpPr>
          <p:cNvPr id="10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Arial"/>
              </a:defRPr>
            </a:lvl1pPr>
          </a:lstStyle>
          <a:p>
            <a:pPr>
              <a:defRPr/>
            </a:pPr>
            <a:fld id="{B7A0D165-55F7-43F4-A1A8-CAA3BE2BEE74}" type="datetime1">
              <a:rPr lang="ru-RU"/>
              <a:t>06.06.2024</a:t>
            </a:fld>
            <a:endParaRPr lang="ru-RU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ru-RU"/>
              <a:t>ЗАГОЛОВОК ПРЕЗЕНТАЦИИ</a:t>
            </a:r>
            <a:endParaRPr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Arial"/>
              </a:defRPr>
            </a:lvl1pPr>
          </a:lstStyle>
          <a:p>
            <a:pPr>
              <a:defRPr/>
            </a:pPr>
            <a:fld id="{294A09A9-5501-47C1-A89A-A340965A2BE2}" type="slidenum">
              <a:rPr lang="ru-RU"/>
              <a:t>‹#›</a:t>
            </a:fld>
            <a:endParaRPr lang="ru-RU"/>
          </a:p>
        </p:txBody>
      </p:sp>
      <p:sp>
        <p:nvSpPr>
          <p:cNvPr id="13" name="Объект 2"/>
          <p:cNvSpPr>
            <a:spLocks noGrp="1"/>
          </p:cNvSpPr>
          <p:nvPr>
            <p:ph idx="10" hasCustomPrompt="1"/>
          </p:nvPr>
        </p:nvSpPr>
        <p:spPr bwMode="auto">
          <a:xfrm>
            <a:off x="6283235" y="2528203"/>
            <a:ext cx="4663440" cy="2828613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latin typeface="Arial"/>
              </a:defRPr>
            </a:lvl1pPr>
            <a:lvl2pPr marL="457200" indent="0">
              <a:buNone/>
              <a:defRPr sz="1800">
                <a:latin typeface="Arial"/>
              </a:defRPr>
            </a:lvl2pPr>
            <a:lvl3pPr marL="914400" indent="0">
              <a:buNone/>
              <a:defRPr sz="1600">
                <a:latin typeface="Arial"/>
              </a:defRPr>
            </a:lvl3pPr>
            <a:lvl4pPr marL="1371600" indent="0">
              <a:buNone/>
              <a:defRPr sz="1400">
                <a:latin typeface="Arial"/>
              </a:defRPr>
            </a:lvl4pPr>
            <a:lvl5pPr marL="1828800" indent="0">
              <a:buNone/>
              <a:defRPr sz="1400">
                <a:latin typeface="Arial"/>
              </a:defRPr>
            </a:lvl5pPr>
          </a:lstStyle>
          <a:p>
            <a:pPr lvl="0">
              <a:defRPr/>
            </a:pPr>
            <a:r>
              <a:rPr lang="ru-RU"/>
              <a:t>Щелкните, чтобы изменить стили текста образца слайда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4" name="Объект 2"/>
          <p:cNvSpPr>
            <a:spLocks noGrp="1"/>
          </p:cNvSpPr>
          <p:nvPr>
            <p:ph idx="11" hasCustomPrompt="1"/>
          </p:nvPr>
        </p:nvSpPr>
        <p:spPr bwMode="auto">
          <a:xfrm>
            <a:off x="1167493" y="2005689"/>
            <a:ext cx="4663440" cy="522514"/>
          </a:xfrm>
        </p:spPr>
        <p:txBody>
          <a:bodyPr rtlCol="0">
            <a:noAutofit/>
          </a:bodyPr>
          <a:lstStyle>
            <a:lvl1pPr marL="0" indent="0">
              <a:buNone/>
              <a:defRPr sz="2400" b="1">
                <a:latin typeface="Arial"/>
              </a:defRPr>
            </a:lvl1pPr>
            <a:lvl2pPr marL="457200" indent="0">
              <a:buNone/>
              <a:defRPr sz="2000" b="1">
                <a:latin typeface="Arial"/>
              </a:defRPr>
            </a:lvl2pPr>
            <a:lvl3pPr marL="914400" indent="0">
              <a:buNone/>
              <a:defRPr sz="1800" b="1">
                <a:latin typeface="Arial"/>
              </a:defRPr>
            </a:lvl3pPr>
            <a:lvl4pPr marL="1371600" indent="0">
              <a:buNone/>
              <a:defRPr sz="1600" b="1">
                <a:latin typeface="Arial"/>
              </a:defRPr>
            </a:lvl4pPr>
            <a:lvl5pPr marL="1828800" indent="0">
              <a:buNone/>
              <a:defRPr sz="1600" b="1">
                <a:latin typeface="Arial"/>
              </a:defRPr>
            </a:lvl5pPr>
          </a:lstStyle>
          <a:p>
            <a:pPr lvl="0">
              <a:defRPr/>
            </a:pPr>
            <a:r>
              <a:rPr lang="ru-RU"/>
              <a:t>Щелкните, чтобы изменить стили текста образца слайда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5" name="Объект 2"/>
          <p:cNvSpPr>
            <a:spLocks noGrp="1"/>
          </p:cNvSpPr>
          <p:nvPr>
            <p:ph idx="12" hasCustomPrompt="1"/>
          </p:nvPr>
        </p:nvSpPr>
        <p:spPr bwMode="auto">
          <a:xfrm>
            <a:off x="6283235" y="2005689"/>
            <a:ext cx="4663440" cy="522514"/>
          </a:xfrm>
        </p:spPr>
        <p:txBody>
          <a:bodyPr rtlCol="0">
            <a:noAutofit/>
          </a:bodyPr>
          <a:lstStyle>
            <a:lvl1pPr marL="0" indent="0">
              <a:buNone/>
              <a:defRPr sz="2400" b="1">
                <a:latin typeface="Arial"/>
              </a:defRPr>
            </a:lvl1pPr>
            <a:lvl2pPr marL="457200" indent="0">
              <a:buNone/>
              <a:defRPr sz="2000" b="1">
                <a:latin typeface="Arial"/>
              </a:defRPr>
            </a:lvl2pPr>
            <a:lvl3pPr marL="914400" indent="0">
              <a:buNone/>
              <a:defRPr sz="1800" b="1">
                <a:latin typeface="Arial"/>
              </a:defRPr>
            </a:lvl3pPr>
            <a:lvl4pPr marL="1371600" indent="0">
              <a:buNone/>
              <a:defRPr sz="1600" b="1">
                <a:latin typeface="Arial"/>
              </a:defRPr>
            </a:lvl4pPr>
            <a:lvl5pPr marL="1828800" indent="0">
              <a:buNone/>
              <a:defRPr sz="1600" b="1">
                <a:latin typeface="Arial"/>
              </a:defRPr>
            </a:lvl5pPr>
          </a:lstStyle>
          <a:p>
            <a:pPr lvl="0">
              <a:defRPr/>
            </a:pPr>
            <a:r>
              <a:rPr lang="ru-RU"/>
              <a:t>Щелкните, чтобы изменить стили текста образца слайда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3 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167491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latin typeface="Arial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 bwMode="auto">
          <a:xfrm>
            <a:off x="1167491" y="2526318"/>
            <a:ext cx="3218688" cy="2828613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latin typeface="Arial"/>
              </a:defRPr>
            </a:lvl1pPr>
            <a:lvl2pPr marL="457200" indent="0">
              <a:buNone/>
              <a:defRPr sz="1800">
                <a:latin typeface="Arial"/>
              </a:defRPr>
            </a:lvl2pPr>
            <a:lvl3pPr marL="914400" indent="0">
              <a:buNone/>
              <a:defRPr sz="1600">
                <a:latin typeface="Arial"/>
              </a:defRPr>
            </a:lvl3pPr>
            <a:lvl4pPr marL="1371600" indent="0">
              <a:buNone/>
              <a:defRPr sz="1400">
                <a:latin typeface="Arial"/>
              </a:defRPr>
            </a:lvl4pPr>
            <a:lvl5pPr marL="1828800" indent="0">
              <a:buNone/>
              <a:defRPr sz="1400">
                <a:latin typeface="Arial"/>
              </a:defRPr>
            </a:lvl5pPr>
          </a:lstStyle>
          <a:p>
            <a:pPr lvl="0">
              <a:defRPr/>
            </a:pPr>
            <a:r>
              <a:rPr lang="ru-RU"/>
              <a:t>Щелкните, чтобы изменить стили текста образца слайда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Полилиния 3"/>
          <p:cNvSpPr/>
          <p:nvPr userDrawn="1"/>
        </p:nvSpPr>
        <p:spPr bwMode="auto">
          <a:xfrm rot="5400000">
            <a:off x="8580896" y="0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 fill="norm" stroke="1" extrusionOk="0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ru-RU">
              <a:latin typeface="Arial"/>
            </a:endParaRPr>
          </a:p>
        </p:txBody>
      </p:sp>
      <p:sp>
        <p:nvSpPr>
          <p:cNvPr id="5" name="Полилиния 4"/>
          <p:cNvSpPr/>
          <p:nvPr userDrawn="1"/>
        </p:nvSpPr>
        <p:spPr bwMode="auto">
          <a:xfrm>
            <a:off x="-2364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 fill="norm" stroke="1" extrusionOk="0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ru-RU">
              <a:latin typeface="Arial"/>
            </a:endParaRPr>
          </a:p>
        </p:txBody>
      </p:sp>
      <p:sp>
        <p:nvSpPr>
          <p:cNvPr id="6" name="Полилиния 5"/>
          <p:cNvSpPr/>
          <p:nvPr userDrawn="1"/>
        </p:nvSpPr>
        <p:spPr bwMode="auto">
          <a:xfrm rot="5400000" flipH="1">
            <a:off x="11258144" y="5924144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 fill="norm" stroke="1" extrusionOk="0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ru-RU">
              <a:latin typeface="Arial"/>
            </a:endParaRPr>
          </a:p>
        </p:txBody>
      </p:sp>
      <p:grpSp>
        <p:nvGrpSpPr>
          <p:cNvPr id="9" name="Группа 8"/>
          <p:cNvGrpSpPr/>
          <p:nvPr userDrawn="1"/>
        </p:nvGrpSpPr>
        <p:grpSpPr bwMode="auto">
          <a:xfrm>
            <a:off x="2587417" y="5590903"/>
            <a:ext cx="1572380" cy="1267097"/>
            <a:chOff x="7413403" y="4976359"/>
            <a:chExt cx="2334986" cy="1881641"/>
          </a:xfrm>
        </p:grpSpPr>
        <p:sp>
          <p:nvSpPr>
            <p:cNvPr id="7" name="Полилиния 6"/>
            <p:cNvSpPr/>
            <p:nvPr userDrawn="1"/>
          </p:nvSpPr>
          <p:spPr bwMode="auto"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 fill="norm" stroke="1" extrusionOk="0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ru-RU">
                <a:latin typeface="Arial"/>
              </a:endParaRPr>
            </a:p>
          </p:txBody>
        </p:sp>
        <p:sp>
          <p:nvSpPr>
            <p:cNvPr id="8" name="Полилиния 7"/>
            <p:cNvSpPr/>
            <p:nvPr userDrawn="1"/>
          </p:nvSpPr>
          <p:spPr bwMode="auto">
            <a:xfrm rot="16199998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 fill="norm" stroke="1" extrusionOk="0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ru-RU">
                <a:latin typeface="Arial"/>
              </a:endParaRPr>
            </a:p>
          </p:txBody>
        </p:sp>
      </p:grpSp>
      <p:sp>
        <p:nvSpPr>
          <p:cNvPr id="10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381000" y="6356350"/>
            <a:ext cx="176711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2"/>
                </a:solidFill>
                <a:latin typeface="Arial"/>
              </a:defRPr>
            </a:lvl1pPr>
          </a:lstStyle>
          <a:p>
            <a:pPr>
              <a:defRPr/>
            </a:pPr>
            <a:fld id="{CC9795AB-410F-48CA-9846-ADEC74C363B3}" type="datetime1">
              <a:rPr lang="ru-RU"/>
              <a:t>06.06.2024</a:t>
            </a:fld>
            <a:endParaRPr lang="ru-RU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ru-RU"/>
              <a:t>ЗАГОЛОВОК ПРЕЗЕНТАЦИИ</a:t>
            </a:r>
            <a:endParaRPr/>
          </a:p>
        </p:txBody>
      </p:sp>
      <p:sp>
        <p:nvSpPr>
          <p:cNvPr id="13" name="Объект 2"/>
          <p:cNvSpPr>
            <a:spLocks noGrp="1"/>
          </p:cNvSpPr>
          <p:nvPr>
            <p:ph idx="10" hasCustomPrompt="1"/>
          </p:nvPr>
        </p:nvSpPr>
        <p:spPr bwMode="auto">
          <a:xfrm>
            <a:off x="4683787" y="2526318"/>
            <a:ext cx="3173279" cy="2828613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latin typeface="Arial"/>
              </a:defRPr>
            </a:lvl1pPr>
            <a:lvl2pPr marL="457200" indent="0">
              <a:buNone/>
              <a:defRPr sz="1800">
                <a:latin typeface="Arial"/>
              </a:defRPr>
            </a:lvl2pPr>
            <a:lvl3pPr marL="914400" indent="0">
              <a:buNone/>
              <a:defRPr sz="1600">
                <a:latin typeface="Arial"/>
              </a:defRPr>
            </a:lvl3pPr>
            <a:lvl4pPr marL="1371600" indent="0">
              <a:buNone/>
              <a:defRPr sz="1400">
                <a:latin typeface="Arial"/>
              </a:defRPr>
            </a:lvl4pPr>
            <a:lvl5pPr marL="1828800" indent="0">
              <a:buNone/>
              <a:defRPr sz="1400">
                <a:latin typeface="Arial"/>
              </a:defRPr>
            </a:lvl5pPr>
          </a:lstStyle>
          <a:p>
            <a:pPr lvl="0">
              <a:defRPr/>
            </a:pPr>
            <a:r>
              <a:rPr lang="ru-RU"/>
              <a:t>Щелкните, чтобы изменить стили текста образца слайда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4" name="Объект 2"/>
          <p:cNvSpPr>
            <a:spLocks noGrp="1"/>
          </p:cNvSpPr>
          <p:nvPr>
            <p:ph idx="11" hasCustomPrompt="1"/>
          </p:nvPr>
        </p:nvSpPr>
        <p:spPr bwMode="auto">
          <a:xfrm>
            <a:off x="1167493" y="2003804"/>
            <a:ext cx="3173278" cy="522514"/>
          </a:xfrm>
        </p:spPr>
        <p:txBody>
          <a:bodyPr rtlCol="0">
            <a:noAutofit/>
          </a:bodyPr>
          <a:lstStyle>
            <a:lvl1pPr marL="0" indent="0">
              <a:buNone/>
              <a:defRPr sz="2400" b="1">
                <a:latin typeface="Arial"/>
              </a:defRPr>
            </a:lvl1pPr>
            <a:lvl2pPr marL="457200" indent="0">
              <a:buNone/>
              <a:defRPr sz="2000" b="1">
                <a:latin typeface="Arial"/>
              </a:defRPr>
            </a:lvl2pPr>
            <a:lvl3pPr marL="914400" indent="0">
              <a:buNone/>
              <a:defRPr sz="1800" b="1">
                <a:latin typeface="Arial"/>
              </a:defRPr>
            </a:lvl3pPr>
            <a:lvl4pPr marL="1371600" indent="0">
              <a:buNone/>
              <a:defRPr sz="1600" b="1">
                <a:latin typeface="Arial"/>
              </a:defRPr>
            </a:lvl4pPr>
            <a:lvl5pPr marL="1828800" indent="0">
              <a:buNone/>
              <a:defRPr sz="1600" b="1">
                <a:latin typeface="Arial"/>
              </a:defRPr>
            </a:lvl5pPr>
          </a:lstStyle>
          <a:p>
            <a:pPr lvl="0">
              <a:defRPr/>
            </a:pPr>
            <a:r>
              <a:rPr lang="ru-RU"/>
              <a:t>Щелкните, чтобы изменить стили текста образца слайда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5" name="Объект 2"/>
          <p:cNvSpPr>
            <a:spLocks noGrp="1"/>
          </p:cNvSpPr>
          <p:nvPr>
            <p:ph idx="12" hasCustomPrompt="1"/>
          </p:nvPr>
        </p:nvSpPr>
        <p:spPr bwMode="auto">
          <a:xfrm>
            <a:off x="4683788" y="2003804"/>
            <a:ext cx="3173278" cy="522514"/>
          </a:xfrm>
        </p:spPr>
        <p:txBody>
          <a:bodyPr rtlCol="0">
            <a:noAutofit/>
          </a:bodyPr>
          <a:lstStyle>
            <a:lvl1pPr marL="0" indent="0">
              <a:buNone/>
              <a:defRPr sz="2400" b="1">
                <a:latin typeface="Arial"/>
              </a:defRPr>
            </a:lvl1pPr>
            <a:lvl2pPr marL="457200" indent="0">
              <a:buNone/>
              <a:defRPr sz="2000" b="1">
                <a:latin typeface="Arial"/>
              </a:defRPr>
            </a:lvl2pPr>
            <a:lvl3pPr marL="914400" indent="0">
              <a:buNone/>
              <a:defRPr sz="1800" b="1">
                <a:latin typeface="Arial"/>
              </a:defRPr>
            </a:lvl3pPr>
            <a:lvl4pPr marL="1371600" indent="0">
              <a:buNone/>
              <a:defRPr sz="1600" b="1">
                <a:latin typeface="Arial"/>
              </a:defRPr>
            </a:lvl4pPr>
            <a:lvl5pPr marL="1828800" indent="0">
              <a:buNone/>
              <a:defRPr sz="1600" b="1">
                <a:latin typeface="Arial"/>
              </a:defRPr>
            </a:lvl5pPr>
          </a:lstStyle>
          <a:p>
            <a:pPr lvl="0">
              <a:defRPr/>
            </a:pPr>
            <a:r>
              <a:rPr lang="ru-RU"/>
              <a:t>Щелкните, чтобы изменить стили текста образца слайда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6" name="Объект 2"/>
          <p:cNvSpPr>
            <a:spLocks noGrp="1"/>
          </p:cNvSpPr>
          <p:nvPr>
            <p:ph idx="13" hasCustomPrompt="1"/>
          </p:nvPr>
        </p:nvSpPr>
        <p:spPr bwMode="auto">
          <a:xfrm>
            <a:off x="8200082" y="2526318"/>
            <a:ext cx="3173279" cy="2828613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latin typeface="Arial"/>
              </a:defRPr>
            </a:lvl1pPr>
            <a:lvl2pPr marL="457200" indent="0">
              <a:buNone/>
              <a:defRPr sz="1800">
                <a:latin typeface="Arial"/>
              </a:defRPr>
            </a:lvl2pPr>
            <a:lvl3pPr marL="914400" indent="0">
              <a:buNone/>
              <a:defRPr sz="1600">
                <a:latin typeface="Arial"/>
              </a:defRPr>
            </a:lvl3pPr>
            <a:lvl4pPr marL="1371600" indent="0">
              <a:buNone/>
              <a:defRPr sz="1400">
                <a:latin typeface="Arial"/>
              </a:defRPr>
            </a:lvl4pPr>
            <a:lvl5pPr marL="1828800" indent="0">
              <a:buNone/>
              <a:defRPr sz="1400">
                <a:latin typeface="Arial"/>
              </a:defRPr>
            </a:lvl5pPr>
          </a:lstStyle>
          <a:p>
            <a:pPr lvl="0">
              <a:defRPr/>
            </a:pPr>
            <a:r>
              <a:rPr lang="ru-RU"/>
              <a:t>Щелкните, чтобы изменить стили текста образца слайда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7" name="Объект 2"/>
          <p:cNvSpPr>
            <a:spLocks noGrp="1"/>
          </p:cNvSpPr>
          <p:nvPr>
            <p:ph idx="14" hasCustomPrompt="1"/>
          </p:nvPr>
        </p:nvSpPr>
        <p:spPr bwMode="auto">
          <a:xfrm>
            <a:off x="8200083" y="2003804"/>
            <a:ext cx="3173278" cy="522514"/>
          </a:xfrm>
        </p:spPr>
        <p:txBody>
          <a:bodyPr rtlCol="0">
            <a:noAutofit/>
          </a:bodyPr>
          <a:lstStyle>
            <a:lvl1pPr marL="0" indent="0">
              <a:buNone/>
              <a:defRPr sz="2400" b="1">
                <a:latin typeface="Arial"/>
              </a:defRPr>
            </a:lvl1pPr>
            <a:lvl2pPr marL="457200" indent="0">
              <a:buNone/>
              <a:defRPr sz="2000" b="1">
                <a:latin typeface="Arial"/>
              </a:defRPr>
            </a:lvl2pPr>
            <a:lvl3pPr marL="914400" indent="0">
              <a:buNone/>
              <a:defRPr sz="1800" b="1">
                <a:latin typeface="Arial"/>
              </a:defRPr>
            </a:lvl3pPr>
            <a:lvl4pPr marL="1371600" indent="0">
              <a:buNone/>
              <a:defRPr sz="1600" b="1">
                <a:latin typeface="Arial"/>
              </a:defRPr>
            </a:lvl4pPr>
            <a:lvl5pPr marL="1828800" indent="0">
              <a:buNone/>
              <a:defRPr sz="1600" b="1">
                <a:latin typeface="Arial"/>
              </a:defRPr>
            </a:lvl5pPr>
          </a:lstStyle>
          <a:p>
            <a:pPr lvl="0">
              <a:defRPr/>
            </a:pPr>
            <a:r>
              <a:rPr lang="ru-RU"/>
              <a:t>Щелкните, чтобы изменить стили текста образца слайда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Arial"/>
              </a:defRPr>
            </a:lvl1pPr>
          </a:lstStyle>
          <a:p>
            <a:pPr>
              <a:defRPr/>
            </a:pPr>
            <a:fld id="{294A09A9-5501-47C1-A89A-A340965A2BE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Конец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167494" y="1122363"/>
            <a:ext cx="6220278" cy="2387600"/>
          </a:xfrm>
        </p:spPr>
        <p:txBody>
          <a:bodyPr rtlCol="0" anchor="b">
            <a:noAutofit/>
          </a:bodyPr>
          <a:lstStyle>
            <a:lvl1pPr algn="l">
              <a:defRPr sz="6000" b="1">
                <a:solidFill>
                  <a:srgbClr val="000C54"/>
                </a:solidFill>
                <a:latin typeface="Muller Medium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167493" y="3602038"/>
            <a:ext cx="6220277" cy="2247219"/>
          </a:xfrm>
        </p:spPr>
        <p:txBody>
          <a:bodyPr rtlCol="0">
            <a:noAutofit/>
          </a:bodyPr>
          <a:lstStyle>
            <a:lvl1pPr marL="0" indent="0" algn="l">
              <a:buNone/>
              <a:defRPr sz="2800">
                <a:solidFill>
                  <a:srgbClr val="000C54"/>
                </a:solidFill>
                <a:latin typeface="Muller Ligh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Прямоугольник 3"/>
          <p:cNvSpPr/>
          <p:nvPr userDrawn="1"/>
        </p:nvSpPr>
        <p:spPr bwMode="auto">
          <a:xfrm>
            <a:off x="8264426" y="0"/>
            <a:ext cx="3927574" cy="6858000"/>
          </a:xfrm>
          <a:prstGeom prst="rect">
            <a:avLst/>
          </a:prstGeom>
          <a:solidFill>
            <a:srgbClr val="E7E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latin typeface="Arial"/>
            </a:endParaRPr>
          </a:p>
        </p:txBody>
      </p:sp>
      <p:grpSp>
        <p:nvGrpSpPr>
          <p:cNvPr id="6" name="Группа 5"/>
          <p:cNvGrpSpPr/>
          <p:nvPr userDrawn="1"/>
        </p:nvGrpSpPr>
        <p:grpSpPr bwMode="auto">
          <a:xfrm>
            <a:off x="8264427" y="3685939"/>
            <a:ext cx="3927573" cy="3178856"/>
            <a:chOff x="9857014" y="13834"/>
            <a:chExt cx="2334986" cy="1881641"/>
          </a:xfrm>
        </p:grpSpPr>
        <p:sp>
          <p:nvSpPr>
            <p:cNvPr id="15" name="Полилиния 14"/>
            <p:cNvSpPr/>
            <p:nvPr userDrawn="1"/>
          </p:nvSpPr>
          <p:spPr bwMode="auto"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 fill="norm" stroke="1" extrusionOk="0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rgbClr val="719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ru-RU">
                <a:latin typeface="Arial"/>
              </a:endParaRPr>
            </a:p>
          </p:txBody>
        </p:sp>
        <p:sp>
          <p:nvSpPr>
            <p:cNvPr id="16" name="Полилиния 15"/>
            <p:cNvSpPr/>
            <p:nvPr userDrawn="1"/>
          </p:nvSpPr>
          <p:spPr bwMode="auto">
            <a:xfrm rot="16199998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 fill="norm" stroke="1" extrusionOk="0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rgbClr val="6E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ru-RU">
                <a:latin typeface="Arial"/>
              </a:endParaRPr>
            </a:p>
          </p:txBody>
        </p:sp>
      </p:grpSp>
      <p:sp>
        <p:nvSpPr>
          <p:cNvPr id="22" name="Полилиния 21"/>
          <p:cNvSpPr/>
          <p:nvPr userDrawn="1"/>
        </p:nvSpPr>
        <p:spPr bwMode="auto">
          <a:xfrm>
            <a:off x="0" y="-1"/>
            <a:ext cx="1167493" cy="1167493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 fill="norm" stroke="1" extrusionOk="0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rgbClr val="6E8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ru-RU">
              <a:latin typeface="Arial"/>
            </a:endParaRPr>
          </a:p>
        </p:txBody>
      </p:sp>
      <p:sp>
        <p:nvSpPr>
          <p:cNvPr id="17" name="Полилиния 16"/>
          <p:cNvSpPr/>
          <p:nvPr userDrawn="1"/>
        </p:nvSpPr>
        <p:spPr bwMode="auto">
          <a:xfrm>
            <a:off x="10228214" y="-1"/>
            <a:ext cx="1963787" cy="3178856"/>
          </a:xfrm>
          <a:custGeom>
            <a:avLst/>
            <a:gdLst>
              <a:gd name="connsiteX0" fmla="*/ 0 w 1963787"/>
              <a:gd name="connsiteY0" fmla="*/ 0 h 3178856"/>
              <a:gd name="connsiteX1" fmla="*/ 1963787 w 1963787"/>
              <a:gd name="connsiteY1" fmla="*/ 0 h 3178856"/>
              <a:gd name="connsiteX2" fmla="*/ 1963787 w 1963787"/>
              <a:gd name="connsiteY2" fmla="*/ 1967129 h 3178856"/>
              <a:gd name="connsiteX3" fmla="*/ 1963787 w 1963787"/>
              <a:gd name="connsiteY3" fmla="*/ 2349671 h 3178856"/>
              <a:gd name="connsiteX4" fmla="*/ 1963787 w 1963787"/>
              <a:gd name="connsiteY4" fmla="*/ 3178856 h 3178856"/>
              <a:gd name="connsiteX5" fmla="*/ 1963753 w 1963787"/>
              <a:gd name="connsiteY5" fmla="*/ 3178856 h 3178856"/>
              <a:gd name="connsiteX6" fmla="*/ 1763002 w 1963787"/>
              <a:gd name="connsiteY6" fmla="*/ 3168629 h 3178856"/>
              <a:gd name="connsiteX7" fmla="*/ 0 w 1963787"/>
              <a:gd name="connsiteY7" fmla="*/ 1197921 h 3178856"/>
              <a:gd name="connsiteX8" fmla="*/ 0 w 1963787"/>
              <a:gd name="connsiteY8" fmla="*/ 1039961 h 3178856"/>
              <a:gd name="connsiteX9" fmla="*/ 0 w 1963787"/>
              <a:gd name="connsiteY9" fmla="*/ 0 h 317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63787" h="3178856" fill="norm" stroke="1" extrusionOk="0">
                <a:moveTo>
                  <a:pt x="0" y="0"/>
                </a:moveTo>
                <a:lnTo>
                  <a:pt x="1963787" y="0"/>
                </a:lnTo>
                <a:lnTo>
                  <a:pt x="1963787" y="1967129"/>
                </a:lnTo>
                <a:lnTo>
                  <a:pt x="1963787" y="2349671"/>
                </a:lnTo>
                <a:lnTo>
                  <a:pt x="1963787" y="3178856"/>
                </a:lnTo>
                <a:lnTo>
                  <a:pt x="1963753" y="3178856"/>
                </a:lnTo>
                <a:lnTo>
                  <a:pt x="1763002" y="3168629"/>
                </a:lnTo>
                <a:cubicBezTo>
                  <a:pt x="772749" y="3067186"/>
                  <a:pt x="0" y="2223585"/>
                  <a:pt x="0" y="1197921"/>
                </a:cubicBezTo>
                <a:lnTo>
                  <a:pt x="0" y="1039961"/>
                </a:lnTo>
                <a:lnTo>
                  <a:pt x="0" y="0"/>
                </a:lnTo>
                <a:close/>
              </a:path>
            </a:pathLst>
          </a:custGeom>
          <a:solidFill>
            <a:srgbClr val="719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ru-RU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Заголовок раздела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 bwMode="auto">
          <a:xfrm>
            <a:off x="0" y="2286002"/>
            <a:ext cx="12208822" cy="4572000"/>
          </a:xfrm>
          <a:prstGeom prst="rect">
            <a:avLst/>
          </a:prstGeom>
          <a:solidFill>
            <a:srgbClr val="719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latin typeface="Arial"/>
            </a:endParaRPr>
          </a:p>
        </p:txBody>
      </p:sp>
      <p:sp>
        <p:nvSpPr>
          <p:cNvPr id="12" name="Полилиния 11"/>
          <p:cNvSpPr/>
          <p:nvPr userDrawn="1"/>
        </p:nvSpPr>
        <p:spPr bwMode="auto">
          <a:xfrm flipH="1">
            <a:off x="8597718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 fill="norm" stroke="1" extrusionOk="0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ru-RU">
              <a:latin typeface="Arial"/>
            </a:endParaRPr>
          </a:p>
        </p:txBody>
      </p:sp>
      <p:sp>
        <p:nvSpPr>
          <p:cNvPr id="15" name="Полилиния 14"/>
          <p:cNvSpPr/>
          <p:nvPr userDrawn="1"/>
        </p:nvSpPr>
        <p:spPr bwMode="auto">
          <a:xfrm rot="5400000" flipH="1" flipV="1">
            <a:off x="10344100" y="438098"/>
            <a:ext cx="2285999" cy="1409800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 fill="norm" stroke="1" extrusionOk="0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rgbClr val="6E8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ru-RU">
              <a:latin typeface="Arial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 bwMode="auto">
          <a:xfrm>
            <a:off x="814861" y="76835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solidFill>
                  <a:srgbClr val="000C54"/>
                </a:solidFill>
                <a:latin typeface="Muller Medium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 bwMode="auto">
          <a:xfrm>
            <a:off x="814861" y="2653167"/>
            <a:ext cx="9779183" cy="3436483"/>
          </a:xfrm>
        </p:spPr>
        <p:txBody>
          <a:bodyPr rtlCol="0">
            <a:noAutofit/>
          </a:bodyPr>
          <a:lstStyle>
            <a:lvl1pPr marL="0" indent="0">
              <a:lnSpc>
                <a:spcPct val="150000"/>
              </a:lnSpc>
              <a:buNone/>
              <a:defRPr sz="2400">
                <a:solidFill>
                  <a:schemeClr val="bg1"/>
                </a:solidFill>
                <a:latin typeface="Muller Ligh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Щелкните, чтобы изменить стили текста образца слайда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 rtlCol="0">
            <a:noAutofit/>
          </a:bodyPr>
          <a:lstStyle>
            <a:lvl1pPr>
              <a:defRPr>
                <a:solidFill>
                  <a:schemeClr val="accent2"/>
                </a:solidFill>
                <a:latin typeface="Muller Light"/>
              </a:defRPr>
            </a:lvl1pPr>
          </a:lstStyle>
          <a:p>
            <a:pPr>
              <a:defRPr/>
            </a:pPr>
            <a:fld id="{4CF10B64-4894-4FFB-BDE7-65B80B76E8E3}" type="datetime1">
              <a:rPr lang="ru-RU"/>
              <a:t>06.06.2024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3547960" y="6356350"/>
            <a:ext cx="5096080" cy="365125"/>
          </a:xfrm>
        </p:spPr>
        <p:txBody>
          <a:bodyPr rtlCol="0">
            <a:noAutofit/>
          </a:bodyPr>
          <a:lstStyle>
            <a:lvl1pPr>
              <a:defRPr>
                <a:solidFill>
                  <a:schemeClr val="accent2"/>
                </a:solidFill>
                <a:latin typeface="Muller Light"/>
              </a:defRPr>
            </a:lvl1pPr>
          </a:lstStyle>
          <a:p>
            <a:pPr>
              <a:defRPr/>
            </a:pPr>
            <a:r>
              <a:rPr lang="ru-RU"/>
              <a:t>ЗАГОЛОВОК ПРЕЗЕНТАЦИИ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0206318" y="6356350"/>
            <a:ext cx="1604682" cy="365125"/>
          </a:xfrm>
        </p:spPr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Muller Light"/>
              </a:defRPr>
            </a:lvl1pPr>
          </a:lstStyle>
          <a:p>
            <a:pPr>
              <a:defRPr/>
            </a:pPr>
            <a:fld id="{294A09A9-5501-47C1-A89A-A340965A2BE2}" type="slidenum">
              <a:rPr lang="ru-RU"/>
              <a:t>‹#›</a:t>
            </a:fld>
            <a:r>
              <a:rPr lang="en-US"/>
              <a:t>/14</a:t>
            </a:r>
            <a:endParaRPr lang="ru-RU"/>
          </a:p>
        </p:txBody>
      </p:sp>
      <p:pic>
        <p:nvPicPr>
          <p:cNvPr id="2" name="Picture 1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247439" y="195549"/>
            <a:ext cx="2588850" cy="4724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1_Заголовок раздела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" name="Полилиния 14"/>
          <p:cNvSpPr/>
          <p:nvPr userDrawn="1"/>
        </p:nvSpPr>
        <p:spPr bwMode="auto">
          <a:xfrm rot="5400000" flipH="1" flipV="1">
            <a:off x="10344100" y="438098"/>
            <a:ext cx="2285999" cy="1409800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 fill="norm" stroke="1" extrusionOk="0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rgbClr val="6E8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ru-RU">
              <a:latin typeface="Arial"/>
            </a:endParaRPr>
          </a:p>
        </p:txBody>
      </p:sp>
      <p:sp>
        <p:nvSpPr>
          <p:cNvPr id="7" name="Прямоугольник 6"/>
          <p:cNvSpPr/>
          <p:nvPr userDrawn="1"/>
        </p:nvSpPr>
        <p:spPr bwMode="auto">
          <a:xfrm>
            <a:off x="0" y="933856"/>
            <a:ext cx="12208822" cy="5924146"/>
          </a:xfrm>
          <a:prstGeom prst="rect">
            <a:avLst/>
          </a:prstGeom>
          <a:solidFill>
            <a:srgbClr val="719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latin typeface="Arial"/>
            </a:endParaRPr>
          </a:p>
        </p:txBody>
      </p:sp>
      <p:sp>
        <p:nvSpPr>
          <p:cNvPr id="12" name="Полилиния 11"/>
          <p:cNvSpPr/>
          <p:nvPr userDrawn="1"/>
        </p:nvSpPr>
        <p:spPr bwMode="auto">
          <a:xfrm flipH="1">
            <a:off x="8597718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 fill="norm" stroke="1" extrusionOk="0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ru-RU">
              <a:latin typeface="Arial"/>
            </a:endParaRPr>
          </a:p>
        </p:txBody>
      </p:sp>
      <p:sp>
        <p:nvSpPr>
          <p:cNvPr id="14" name="Полилиния 13"/>
          <p:cNvSpPr/>
          <p:nvPr userDrawn="1"/>
        </p:nvSpPr>
        <p:spPr bwMode="auto"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 fill="norm" stroke="1" extrusionOk="0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rgbClr val="6E8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ru-RU">
              <a:latin typeface="Arial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 bwMode="auto">
          <a:xfrm>
            <a:off x="1167491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solidFill>
                  <a:srgbClr val="000C54"/>
                </a:solidFill>
                <a:latin typeface="Muller Medium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 bwMode="auto">
          <a:xfrm>
            <a:off x="1167491" y="2653167"/>
            <a:ext cx="9779183" cy="3436483"/>
          </a:xfrm>
        </p:spPr>
        <p:txBody>
          <a:bodyPr rtlCol="0">
            <a:noAutofit/>
          </a:bodyPr>
          <a:lstStyle>
            <a:lvl1pPr marL="0" indent="0">
              <a:lnSpc>
                <a:spcPct val="150000"/>
              </a:lnSpc>
              <a:buNone/>
              <a:defRPr sz="2400">
                <a:solidFill>
                  <a:schemeClr val="bg1"/>
                </a:solidFill>
                <a:latin typeface="Muller Ligh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Щелкните, чтобы изменить стили текста образца слайда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 rtlCol="0">
            <a:noAutofit/>
          </a:bodyPr>
          <a:lstStyle>
            <a:lvl1pPr>
              <a:defRPr>
                <a:solidFill>
                  <a:schemeClr val="accent2"/>
                </a:solidFill>
                <a:latin typeface="Muller Light"/>
              </a:defRPr>
            </a:lvl1pPr>
          </a:lstStyle>
          <a:p>
            <a:pPr>
              <a:defRPr/>
            </a:pPr>
            <a:fld id="{4CF10B64-4894-4FFB-BDE7-65B80B76E8E3}" type="datetime1">
              <a:rPr lang="ru-RU"/>
              <a:t>06.06.2024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 rtlCol="0">
            <a:noAutofit/>
          </a:bodyPr>
          <a:lstStyle>
            <a:lvl1pPr>
              <a:defRPr>
                <a:solidFill>
                  <a:schemeClr val="accent2"/>
                </a:solidFill>
                <a:latin typeface="Muller Light"/>
              </a:defRPr>
            </a:lvl1pPr>
          </a:lstStyle>
          <a:p>
            <a:pPr>
              <a:defRPr/>
            </a:pPr>
            <a:r>
              <a:rPr lang="ru-RU"/>
              <a:t>ЗАГОЛОВОК ПРЕЗЕНТАЦИИ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0206318" y="6356350"/>
            <a:ext cx="1604682" cy="365125"/>
          </a:xfrm>
        </p:spPr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Muller Light"/>
              </a:defRPr>
            </a:lvl1pPr>
          </a:lstStyle>
          <a:p>
            <a:pPr>
              <a:defRPr/>
            </a:pPr>
            <a:fld id="{294A09A9-5501-47C1-A89A-A340965A2BE2}" type="slidenum">
              <a:rPr lang="ru-RU"/>
              <a:t>‹#›</a:t>
            </a:fld>
            <a:r>
              <a:rPr lang="en-US"/>
              <a:t>/14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Заголовок раздела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" name="Полилиния 22"/>
          <p:cNvSpPr/>
          <p:nvPr userDrawn="1"/>
        </p:nvSpPr>
        <p:spPr bwMode="auto">
          <a:xfrm>
            <a:off x="0" y="0"/>
            <a:ext cx="8025490" cy="6858000"/>
          </a:xfrm>
          <a:custGeom>
            <a:avLst/>
            <a:gdLst>
              <a:gd name="connsiteX0" fmla="*/ 0 w 8025490"/>
              <a:gd name="connsiteY0" fmla="*/ 0 h 6858000"/>
              <a:gd name="connsiteX1" fmla="*/ 4596490 w 8025490"/>
              <a:gd name="connsiteY1" fmla="*/ 0 h 6858000"/>
              <a:gd name="connsiteX2" fmla="*/ 8025490 w 8025490"/>
              <a:gd name="connsiteY2" fmla="*/ 3429000 h 6858000"/>
              <a:gd name="connsiteX3" fmla="*/ 4596490 w 8025490"/>
              <a:gd name="connsiteY3" fmla="*/ 6858000 h 6858000"/>
              <a:gd name="connsiteX4" fmla="*/ 0 w 802549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5490" h="6858000" fill="norm" stroke="1" extrusionOk="0">
                <a:moveTo>
                  <a:pt x="0" y="0"/>
                </a:moveTo>
                <a:lnTo>
                  <a:pt x="4596490" y="0"/>
                </a:lnTo>
                <a:cubicBezTo>
                  <a:pt x="6490274" y="0"/>
                  <a:pt x="8025490" y="1535216"/>
                  <a:pt x="8025490" y="3429000"/>
                </a:cubicBezTo>
                <a:cubicBezTo>
                  <a:pt x="8025490" y="5322784"/>
                  <a:pt x="6490274" y="6858000"/>
                  <a:pt x="4596490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rgbClr val="6E8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ru-RU">
              <a:latin typeface="Arial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167494" y="1059400"/>
            <a:ext cx="6245912" cy="2387600"/>
          </a:xfrm>
        </p:spPr>
        <p:txBody>
          <a:bodyPr rtlCol="0" anchor="b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Muller Medium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167494" y="3539075"/>
            <a:ext cx="6245912" cy="1406101"/>
          </a:xfrm>
        </p:spPr>
        <p:txBody>
          <a:bodyPr rtlCol="0"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Muller Ligh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grpSp>
        <p:nvGrpSpPr>
          <p:cNvPr id="6" name="Группа 5"/>
          <p:cNvGrpSpPr/>
          <p:nvPr userDrawn="1"/>
        </p:nvGrpSpPr>
        <p:grpSpPr bwMode="auto">
          <a:xfrm rot="16199998">
            <a:off x="8286528" y="2207195"/>
            <a:ext cx="3032351" cy="2443610"/>
            <a:chOff x="9857014" y="13834"/>
            <a:chExt cx="2334986" cy="1881641"/>
          </a:xfrm>
        </p:grpSpPr>
        <p:sp>
          <p:nvSpPr>
            <p:cNvPr id="15" name="Полилиния 14"/>
            <p:cNvSpPr/>
            <p:nvPr userDrawn="1"/>
          </p:nvSpPr>
          <p:spPr bwMode="auto"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 fill="norm" stroke="1" extrusionOk="0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rgbClr val="719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ru-RU">
                <a:latin typeface="Arial"/>
              </a:endParaRPr>
            </a:p>
          </p:txBody>
        </p:sp>
        <p:sp>
          <p:nvSpPr>
            <p:cNvPr id="16" name="Полилиния 15"/>
            <p:cNvSpPr/>
            <p:nvPr userDrawn="1"/>
          </p:nvSpPr>
          <p:spPr bwMode="auto">
            <a:xfrm rot="16199998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 fill="norm" stroke="1" extrusionOk="0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rgbClr val="6E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ru-RU">
                <a:latin typeface="Arial"/>
              </a:endParaRPr>
            </a:p>
          </p:txBody>
        </p:sp>
      </p:grpSp>
      <p:sp>
        <p:nvSpPr>
          <p:cNvPr id="17" name="Полилиния 16"/>
          <p:cNvSpPr/>
          <p:nvPr userDrawn="1"/>
        </p:nvSpPr>
        <p:spPr bwMode="auto"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 fill="norm" stroke="1" extrusionOk="0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rgbClr val="719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ru-RU">
              <a:latin typeface="Arial"/>
            </a:endParaRPr>
          </a:p>
        </p:txBody>
      </p:sp>
      <p:sp>
        <p:nvSpPr>
          <p:cNvPr id="18" name="Полилиния 17"/>
          <p:cNvSpPr/>
          <p:nvPr userDrawn="1"/>
        </p:nvSpPr>
        <p:spPr bwMode="auto"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 fill="norm" stroke="1" extrusionOk="0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rgbClr val="719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ru-RU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Диаграмм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167491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solidFill>
                  <a:srgbClr val="000C54"/>
                </a:solidFill>
                <a:latin typeface="Muller Medium"/>
                <a:cs typeface="Arial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 bwMode="auto">
          <a:xfrm>
            <a:off x="1167493" y="2087561"/>
            <a:ext cx="9779182" cy="3366815"/>
          </a:xfrm>
        </p:spPr>
        <p:txBody>
          <a:bodyPr rtlCol="0">
            <a:noAutofit/>
          </a:bodyPr>
          <a:lstStyle>
            <a:lvl1pPr marL="0" indent="0">
              <a:buNone/>
              <a:defRPr>
                <a:latin typeface="Arial"/>
              </a:defRPr>
            </a:lvl1pPr>
            <a:lvl2pPr marL="457200" indent="0">
              <a:buNone/>
              <a:defRPr>
                <a:latin typeface="Arial"/>
              </a:defRPr>
            </a:lvl2pPr>
            <a:lvl3pPr marL="914400" indent="0">
              <a:buNone/>
              <a:defRPr>
                <a:latin typeface="Arial"/>
              </a:defRPr>
            </a:lvl3pPr>
            <a:lvl4pPr marL="1371600" indent="0">
              <a:buNone/>
              <a:defRPr>
                <a:latin typeface="Arial"/>
              </a:defRPr>
            </a:lvl4pPr>
            <a:lvl5pPr marL="1828800" indent="0">
              <a:buNone/>
              <a:defRPr>
                <a:latin typeface="Arial"/>
              </a:defRPr>
            </a:lvl5pPr>
          </a:lstStyle>
          <a:p>
            <a:pPr lvl="0">
              <a:defRPr/>
            </a:pPr>
            <a:r>
              <a:rPr lang="ru-RU"/>
              <a:t>Щелкните, чтобы изменить стили текста образца слайда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Полилиния 3"/>
          <p:cNvSpPr/>
          <p:nvPr userDrawn="1"/>
        </p:nvSpPr>
        <p:spPr bwMode="auto"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 fill="norm" stroke="1" extrusionOk="0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rgbClr val="6E8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ru-RU">
              <a:latin typeface="Arial"/>
            </a:endParaRPr>
          </a:p>
        </p:txBody>
      </p:sp>
      <p:sp>
        <p:nvSpPr>
          <p:cNvPr id="5" name="Полилиния 4"/>
          <p:cNvSpPr/>
          <p:nvPr userDrawn="1"/>
        </p:nvSpPr>
        <p:spPr bwMode="auto">
          <a:xfrm rot="5400000" flipH="1">
            <a:off x="1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 fill="norm" stroke="1" extrusionOk="0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rgbClr val="6E8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ru-RU">
              <a:latin typeface="Arial"/>
            </a:endParaRPr>
          </a:p>
        </p:txBody>
      </p:sp>
      <p:sp>
        <p:nvSpPr>
          <p:cNvPr id="10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2"/>
                </a:solidFill>
                <a:latin typeface="Muller Light"/>
                <a:cs typeface="Arial"/>
              </a:defRPr>
            </a:lvl1pPr>
          </a:lstStyle>
          <a:p>
            <a:pPr>
              <a:defRPr/>
            </a:pPr>
            <a:fld id="{AA622BEB-CCB4-472D-B609-F635858DEB35}" type="datetime1">
              <a:rPr lang="ru-RU"/>
              <a:t>06.06.2024</a:t>
            </a:fld>
            <a:endParaRPr lang="ru-RU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Muller Light"/>
                <a:cs typeface="Arial"/>
              </a:defRPr>
            </a:lvl1pPr>
          </a:lstStyle>
          <a:p>
            <a:pPr>
              <a:defRPr/>
            </a:pPr>
            <a:r>
              <a:rPr lang="ru-RU"/>
              <a:t>ЗАГОЛОВОК ПРЕЗЕНТАЦИИ</a:t>
            </a:r>
            <a:endParaRPr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3"/>
                </a:solidFill>
                <a:latin typeface="Muller Light"/>
                <a:cs typeface="Arial"/>
              </a:defRPr>
            </a:lvl1pPr>
          </a:lstStyle>
          <a:p>
            <a:pPr>
              <a:defRPr/>
            </a:pPr>
            <a:fld id="{294A09A9-5501-47C1-A89A-A340965A2BE2}" type="slidenum">
              <a:rPr lang="ru-RU"/>
              <a:t>‹#›</a:t>
            </a:fld>
            <a:r>
              <a:rPr lang="en-US"/>
              <a:t>/14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Диаграмма 2">
    <p:bg>
      <p:bgPr shadeToTitle="0">
        <a:solidFill>
          <a:schemeClr val="accent2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 userDrawn="1"/>
        </p:nvGrpSpPr>
        <p:grpSpPr bwMode="auto">
          <a:xfrm rot="16199998">
            <a:off x="10772261" y="152641"/>
            <a:ext cx="1572380" cy="1267097"/>
            <a:chOff x="7413403" y="4976359"/>
            <a:chExt cx="2334986" cy="1881641"/>
          </a:xfrm>
        </p:grpSpPr>
        <p:sp>
          <p:nvSpPr>
            <p:cNvPr id="13" name="Полилиния 12"/>
            <p:cNvSpPr/>
            <p:nvPr userDrawn="1"/>
          </p:nvSpPr>
          <p:spPr bwMode="auto"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 fill="norm" stroke="1" extrusionOk="0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ru-RU">
                <a:latin typeface="Arial"/>
              </a:endParaRPr>
            </a:p>
          </p:txBody>
        </p:sp>
        <p:sp>
          <p:nvSpPr>
            <p:cNvPr id="14" name="Полилиния 13"/>
            <p:cNvSpPr/>
            <p:nvPr userDrawn="1"/>
          </p:nvSpPr>
          <p:spPr bwMode="auto">
            <a:xfrm rot="16199998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 fill="norm" stroke="1" extrusionOk="0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ru-RU">
                <a:latin typeface="Arial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167491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latin typeface="Arial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 bwMode="auto">
          <a:xfrm>
            <a:off x="1167493" y="2087563"/>
            <a:ext cx="9779182" cy="3366813"/>
          </a:xfrm>
        </p:spPr>
        <p:txBody>
          <a:bodyPr rtlCol="0">
            <a:noAutofit/>
          </a:bodyPr>
          <a:lstStyle>
            <a:lvl1pPr marL="0" indent="0">
              <a:buNone/>
              <a:defRPr>
                <a:latin typeface="Arial"/>
              </a:defRPr>
            </a:lvl1pPr>
            <a:lvl2pPr marL="457200" indent="0">
              <a:buNone/>
              <a:defRPr>
                <a:latin typeface="Arial"/>
              </a:defRPr>
            </a:lvl2pPr>
            <a:lvl3pPr marL="914400" indent="0">
              <a:buNone/>
              <a:defRPr>
                <a:latin typeface="Arial"/>
              </a:defRPr>
            </a:lvl3pPr>
            <a:lvl4pPr marL="1371600" indent="0">
              <a:buNone/>
              <a:defRPr>
                <a:latin typeface="Arial"/>
              </a:defRPr>
            </a:lvl4pPr>
            <a:lvl5pPr marL="1828800" indent="0">
              <a:buNone/>
              <a:defRPr>
                <a:latin typeface="Arial"/>
              </a:defRPr>
            </a:lvl5pPr>
          </a:lstStyle>
          <a:p>
            <a:pPr lvl="0">
              <a:defRPr/>
            </a:pPr>
            <a:r>
              <a:rPr lang="ru-RU"/>
              <a:t>Щелкните, чтобы изменить стили текста образца слайда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0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Arial"/>
              </a:defRPr>
            </a:lvl1pPr>
          </a:lstStyle>
          <a:p>
            <a:pPr>
              <a:defRPr/>
            </a:pPr>
            <a:fld id="{394BDF86-EBB6-4ADC-A9ED-CAB5C9EB0915}" type="datetime1">
              <a:rPr lang="ru-RU"/>
              <a:t>06.06.2024</a:t>
            </a:fld>
            <a:endParaRPr lang="ru-RU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ru-RU"/>
              <a:t>ЗАГОЛОВОК ПРЕЗЕНТАЦИИ</a:t>
            </a:r>
            <a:endParaRPr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3"/>
                </a:solidFill>
                <a:latin typeface="Arial"/>
              </a:defRPr>
            </a:lvl1pPr>
          </a:lstStyle>
          <a:p>
            <a:pPr>
              <a:defRPr/>
            </a:pPr>
            <a:fld id="{294A09A9-5501-47C1-A89A-A340965A2BE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Цитата">
    <p:bg>
      <p:bgPr shadeToTitle="0">
        <a:solidFill>
          <a:srgbClr val="719A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798721" y="1684338"/>
            <a:ext cx="8594558" cy="2810460"/>
          </a:xfrm>
        </p:spPr>
        <p:txBody>
          <a:bodyPr rtlCol="0">
            <a:noAutofit/>
          </a:bodyPr>
          <a:lstStyle>
            <a:lvl1pPr algn="ctr">
              <a:lnSpc>
                <a:spcPct val="100000"/>
              </a:lnSpc>
              <a:defRPr sz="4600">
                <a:solidFill>
                  <a:schemeClr val="bg1"/>
                </a:solidFill>
                <a:latin typeface="Muller Medium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381000" y="519405"/>
            <a:ext cx="1364297" cy="1094521"/>
          </a:xfrm>
        </p:spPr>
        <p:txBody>
          <a:bodyPr rtlCol="0">
            <a:noAutofit/>
          </a:bodyPr>
          <a:lstStyle>
            <a:lvl1pPr marL="0" indent="0" algn="ctr">
              <a:buNone/>
              <a:defRPr sz="23900" b="1">
                <a:solidFill>
                  <a:srgbClr val="EAF0F6"/>
                </a:solidFill>
                <a:latin typeface="Arial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Tenorite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Tenorite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Tenorite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Tenorite"/>
              </a:defRPr>
            </a:lvl5pPr>
          </a:lstStyle>
          <a:p>
            <a:pPr lvl="0">
              <a:defRPr/>
            </a:pPr>
            <a:r>
              <a:rPr lang="ru-RU"/>
              <a:t>“</a:t>
            </a:r>
            <a:endParaRPr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6881813" y="4494213"/>
            <a:ext cx="3511550" cy="679450"/>
          </a:xfrm>
        </p:spPr>
        <p:txBody>
          <a:bodyPr rtlCol="0">
            <a:no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  <a:latin typeface="Arial"/>
              </a:defRPr>
            </a:lvl1pPr>
            <a:lvl2pPr marL="457200" indent="0" algn="r">
              <a:buNone/>
              <a:defRPr sz="1800">
                <a:solidFill>
                  <a:schemeClr val="bg1"/>
                </a:solidFill>
                <a:latin typeface="Tenorite"/>
              </a:defRPr>
            </a:lvl2pPr>
            <a:lvl3pPr marL="914400" indent="0" algn="r">
              <a:buNone/>
              <a:defRPr sz="1600">
                <a:solidFill>
                  <a:schemeClr val="bg1"/>
                </a:solidFill>
                <a:latin typeface="Tenorite"/>
              </a:defRPr>
            </a:lvl3pPr>
            <a:lvl4pPr marL="1371600" indent="0" algn="r">
              <a:buNone/>
              <a:defRPr sz="1400">
                <a:solidFill>
                  <a:schemeClr val="bg1"/>
                </a:solidFill>
                <a:latin typeface="Tenorite"/>
              </a:defRPr>
            </a:lvl4pPr>
            <a:lvl5pPr marL="1828800" indent="0" algn="r">
              <a:buNone/>
              <a:defRPr sz="1400">
                <a:solidFill>
                  <a:schemeClr val="bg1"/>
                </a:solidFill>
                <a:latin typeface="Tenorite"/>
              </a:defRPr>
            </a:lvl5pPr>
          </a:lstStyle>
          <a:p>
            <a:pPr lvl="0">
              <a:defRPr/>
            </a:pPr>
            <a:r>
              <a:rPr lang="ru-RU"/>
              <a:t>Щелкните, чтобы изменить стили текста образца слайда</a:t>
            </a:r>
            <a:endParaRPr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10609104" y="3399692"/>
            <a:ext cx="1364297" cy="1094521"/>
          </a:xfrm>
          <a:prstGeom prst="rect">
            <a:avLst/>
          </a:prstGeom>
          <a:solidFill>
            <a:srgbClr val="719AFF"/>
          </a:solidFill>
        </p:spPr>
        <p:txBody>
          <a:bodyPr rtlCol="0">
            <a:noAutofit/>
          </a:bodyPr>
          <a:lstStyle>
            <a:lvl1pPr marL="0" indent="0" algn="ctr">
              <a:buNone/>
              <a:defRPr sz="23900" b="1">
                <a:solidFill>
                  <a:srgbClr val="EAF0F6"/>
                </a:solidFill>
                <a:latin typeface="Arial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Tenorite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Tenorite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Tenorite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Tenorite"/>
              </a:defRPr>
            </a:lvl5pPr>
          </a:lstStyle>
          <a:p>
            <a:pPr lvl="0">
              <a:defRPr/>
            </a:pPr>
            <a:r>
              <a:rPr lang="ru-RU"/>
              <a:t>”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 rtlCol="0">
            <a:noAutofit/>
          </a:bodyPr>
          <a:lstStyle>
            <a:lvl1pPr>
              <a:defRPr>
                <a:solidFill>
                  <a:schemeClr val="accent2"/>
                </a:solidFill>
                <a:latin typeface="Arial"/>
              </a:defRPr>
            </a:lvl1pPr>
          </a:lstStyle>
          <a:p>
            <a:pPr>
              <a:defRPr/>
            </a:pPr>
            <a:fld id="{F854085F-E0D9-42B4-8B4A-5D9D10CCBC54}" type="datetime1">
              <a:rPr lang="ru-RU"/>
              <a:t>06.06.2024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 rtlCol="0">
            <a:noAutofit/>
          </a:bodyPr>
          <a:lstStyle>
            <a:lvl1pPr>
              <a:defRPr>
                <a:solidFill>
                  <a:schemeClr val="accent2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ru-RU"/>
              <a:t>ЗАГОЛОВОК ПРЕЗЕНТАЦИИ</a:t>
            </a:r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 rtlCol="0">
            <a:noAutofit/>
          </a:bodyPr>
          <a:lstStyle>
            <a:lvl1pPr>
              <a:defRPr>
                <a:solidFill>
                  <a:schemeClr val="accent2"/>
                </a:solidFill>
                <a:latin typeface="Arial"/>
              </a:defRPr>
            </a:lvl1pPr>
          </a:lstStyle>
          <a:p>
            <a:pPr>
              <a:defRPr/>
            </a:pPr>
            <a:fld id="{294A09A9-5501-47C1-A89A-A340965A2BE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Команд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" name="Полилиния 18"/>
          <p:cNvSpPr/>
          <p:nvPr userDrawn="1"/>
        </p:nvSpPr>
        <p:spPr bwMode="auto">
          <a:xfrm rot="16199998" flipV="1">
            <a:off x="9499940" y="355410"/>
            <a:ext cx="1881641" cy="1167493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 fill="norm" stroke="1" extrusionOk="0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rgbClr val="6E8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ru-RU">
              <a:latin typeface="Arial"/>
            </a:endParaRPr>
          </a:p>
        </p:txBody>
      </p:sp>
      <p:sp>
        <p:nvSpPr>
          <p:cNvPr id="28" name="Полилиния 27"/>
          <p:cNvSpPr/>
          <p:nvPr userDrawn="1"/>
        </p:nvSpPr>
        <p:spPr bwMode="auto">
          <a:xfrm flipV="1">
            <a:off x="9857012" y="3651505"/>
            <a:ext cx="1325563" cy="1325563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 fill="norm" stroke="1" extrusionOk="0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rgbClr val="6E8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ru-RU">
              <a:latin typeface="Arial"/>
            </a:endParaRPr>
          </a:p>
        </p:txBody>
      </p:sp>
      <p:sp>
        <p:nvSpPr>
          <p:cNvPr id="29" name="Полилиния 28"/>
          <p:cNvSpPr/>
          <p:nvPr userDrawn="1"/>
        </p:nvSpPr>
        <p:spPr bwMode="auto">
          <a:xfrm flipH="1" flipV="1">
            <a:off x="9857013" y="4976359"/>
            <a:ext cx="1167494" cy="1881641"/>
          </a:xfrm>
          <a:custGeom>
            <a:avLst/>
            <a:gdLst>
              <a:gd name="connsiteX0" fmla="*/ 1167473 w 1167494"/>
              <a:gd name="connsiteY0" fmla="*/ 0 h 1881641"/>
              <a:gd name="connsiteX1" fmla="*/ 1167493 w 1167494"/>
              <a:gd name="connsiteY1" fmla="*/ 0 h 1881641"/>
              <a:gd name="connsiteX2" fmla="*/ 1167493 w 1167494"/>
              <a:gd name="connsiteY2" fmla="*/ 714148 h 1881641"/>
              <a:gd name="connsiteX3" fmla="*/ 1166666 w 1167494"/>
              <a:gd name="connsiteY3" fmla="*/ 730534 h 1881641"/>
              <a:gd name="connsiteX4" fmla="*/ 1167494 w 1167494"/>
              <a:gd name="connsiteY4" fmla="*/ 730534 h 1881641"/>
              <a:gd name="connsiteX5" fmla="*/ 1167494 w 1167494"/>
              <a:gd name="connsiteY5" fmla="*/ 1378059 h 1881641"/>
              <a:gd name="connsiteX6" fmla="*/ 1167493 w 1167494"/>
              <a:gd name="connsiteY6" fmla="*/ 1378059 h 1881641"/>
              <a:gd name="connsiteX7" fmla="*/ 1167493 w 1167494"/>
              <a:gd name="connsiteY7" fmla="*/ 1881641 h 1881641"/>
              <a:gd name="connsiteX8" fmla="*/ 0 w 1167494"/>
              <a:gd name="connsiteY8" fmla="*/ 1881641 h 1881641"/>
              <a:gd name="connsiteX9" fmla="*/ 0 w 1167494"/>
              <a:gd name="connsiteY9" fmla="*/ 1234116 h 1881641"/>
              <a:gd name="connsiteX10" fmla="*/ 0 w 1167494"/>
              <a:gd name="connsiteY10" fmla="*/ 1167492 h 1881641"/>
              <a:gd name="connsiteX11" fmla="*/ 1048124 w 1167494"/>
              <a:gd name="connsiteY11" fmla="*/ 6027 h 188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7494" h="1881641" fill="norm" stroke="1" extrusionOk="0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solidFill>
            <a:srgbClr val="719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ru-RU">
              <a:latin typeface="Arial"/>
            </a:endParaRPr>
          </a:p>
        </p:txBody>
      </p:sp>
      <p:sp>
        <p:nvSpPr>
          <p:cNvPr id="30" name="Прямоугольник 29"/>
          <p:cNvSpPr/>
          <p:nvPr userDrawn="1"/>
        </p:nvSpPr>
        <p:spPr bwMode="auto">
          <a:xfrm>
            <a:off x="0" y="-1664"/>
            <a:ext cx="9857012" cy="6859664"/>
          </a:xfrm>
          <a:prstGeom prst="rect">
            <a:avLst/>
          </a:prstGeom>
          <a:solidFill>
            <a:srgbClr val="E7EEF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latin typeface="Arial"/>
            </a:endParaRPr>
          </a:p>
        </p:txBody>
      </p:sp>
      <p:sp>
        <p:nvSpPr>
          <p:cNvPr id="31" name="Заголовок 1"/>
          <p:cNvSpPr>
            <a:spLocks noGrp="1"/>
          </p:cNvSpPr>
          <p:nvPr>
            <p:ph type="title"/>
          </p:nvPr>
        </p:nvSpPr>
        <p:spPr bwMode="auto">
          <a:xfrm>
            <a:off x="750430" y="381000"/>
            <a:ext cx="8401624" cy="1325563"/>
          </a:xfrm>
        </p:spPr>
        <p:txBody>
          <a:bodyPr lIns="0" rtlCol="0" anchor="b">
            <a:noAutofit/>
          </a:bodyPr>
          <a:lstStyle>
            <a:lvl1pPr>
              <a:defRPr sz="4800" b="1">
                <a:latin typeface="Muller Medium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6" name="Рисунок 23"/>
          <p:cNvSpPr>
            <a:spLocks noGrp="1"/>
          </p:cNvSpPr>
          <p:nvPr>
            <p:ph type="pic" sz="quarter" idx="13"/>
          </p:nvPr>
        </p:nvSpPr>
        <p:spPr bwMode="auto">
          <a:xfrm>
            <a:off x="750429" y="2227758"/>
            <a:ext cx="1200373" cy="12012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ru-RU"/>
              <a:t>Вставка рисунка</a:t>
            </a:r>
            <a:endParaRPr/>
          </a:p>
        </p:txBody>
      </p:sp>
      <p:sp>
        <p:nvSpPr>
          <p:cNvPr id="10" name="Текст 28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2123351" y="2426400"/>
            <a:ext cx="2281237" cy="347661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>
                <a:solidFill>
                  <a:schemeClr val="tx1"/>
                </a:solidFill>
                <a:latin typeface="Arial"/>
              </a:defRPr>
            </a:lvl1pPr>
          </a:lstStyle>
          <a:p>
            <a:pPr lvl="0">
              <a:defRPr/>
            </a:pPr>
            <a:r>
              <a:rPr lang="ru-RU"/>
              <a:t>Имя</a:t>
            </a:r>
            <a:endParaRPr/>
          </a:p>
        </p:txBody>
      </p:sp>
      <p:sp>
        <p:nvSpPr>
          <p:cNvPr id="11" name="Текст 28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2123350" y="2811646"/>
            <a:ext cx="2281237" cy="347661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>
                <a:solidFill>
                  <a:schemeClr val="tx1"/>
                </a:solidFill>
                <a:latin typeface="Arial"/>
              </a:defRPr>
            </a:lvl1pPr>
          </a:lstStyle>
          <a:p>
            <a:pPr lvl="0">
              <a:defRPr/>
            </a:pPr>
            <a:r>
              <a:rPr lang="ru-RU"/>
              <a:t>Должность</a:t>
            </a:r>
            <a:endParaRPr/>
          </a:p>
        </p:txBody>
      </p:sp>
      <p:sp>
        <p:nvSpPr>
          <p:cNvPr id="7" name="Рисунок 23"/>
          <p:cNvSpPr>
            <a:spLocks noGrp="1"/>
          </p:cNvSpPr>
          <p:nvPr>
            <p:ph type="pic" sz="quarter" idx="14"/>
          </p:nvPr>
        </p:nvSpPr>
        <p:spPr bwMode="auto">
          <a:xfrm>
            <a:off x="5495813" y="2227758"/>
            <a:ext cx="1200373" cy="12012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ru-RU"/>
              <a:t>Вставка рисунка</a:t>
            </a:r>
            <a:endParaRPr/>
          </a:p>
        </p:txBody>
      </p:sp>
      <p:sp>
        <p:nvSpPr>
          <p:cNvPr id="12" name="Текст 28"/>
          <p:cNvSpPr>
            <a:spLocks noGrp="1"/>
          </p:cNvSpPr>
          <p:nvPr>
            <p:ph type="body" sz="quarter" idx="19" hasCustomPrompt="1"/>
          </p:nvPr>
        </p:nvSpPr>
        <p:spPr bwMode="auto">
          <a:xfrm>
            <a:off x="6870817" y="2422565"/>
            <a:ext cx="2281237" cy="347661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>
                <a:solidFill>
                  <a:schemeClr val="tx1"/>
                </a:solidFill>
                <a:latin typeface="Arial"/>
              </a:defRPr>
            </a:lvl1pPr>
          </a:lstStyle>
          <a:p>
            <a:pPr lvl="0">
              <a:defRPr/>
            </a:pPr>
            <a:r>
              <a:rPr lang="ru-RU"/>
              <a:t>Имя</a:t>
            </a:r>
            <a:endParaRPr/>
          </a:p>
        </p:txBody>
      </p:sp>
      <p:sp>
        <p:nvSpPr>
          <p:cNvPr id="13" name="Текст 28"/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6870816" y="2807811"/>
            <a:ext cx="2281237" cy="347661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>
                <a:solidFill>
                  <a:schemeClr val="tx1"/>
                </a:solidFill>
                <a:latin typeface="Arial"/>
              </a:defRPr>
            </a:lvl1pPr>
          </a:lstStyle>
          <a:p>
            <a:pPr lvl="0">
              <a:defRPr/>
            </a:pPr>
            <a:r>
              <a:rPr lang="ru-RU"/>
              <a:t>Должность</a:t>
            </a:r>
            <a:endParaRPr/>
          </a:p>
        </p:txBody>
      </p:sp>
      <p:sp>
        <p:nvSpPr>
          <p:cNvPr id="8" name="Рисунок 23"/>
          <p:cNvSpPr>
            <a:spLocks noGrp="1"/>
          </p:cNvSpPr>
          <p:nvPr>
            <p:ph type="pic" sz="quarter" idx="15"/>
          </p:nvPr>
        </p:nvSpPr>
        <p:spPr bwMode="auto">
          <a:xfrm>
            <a:off x="750429" y="4254273"/>
            <a:ext cx="1200373" cy="12012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ru-RU"/>
              <a:t>Вставка рисунка</a:t>
            </a:r>
            <a:endParaRPr/>
          </a:p>
        </p:txBody>
      </p:sp>
      <p:sp>
        <p:nvSpPr>
          <p:cNvPr id="14" name="Текст 28"/>
          <p:cNvSpPr>
            <a:spLocks noGrp="1"/>
          </p:cNvSpPr>
          <p:nvPr>
            <p:ph type="body" sz="quarter" idx="21" hasCustomPrompt="1"/>
          </p:nvPr>
        </p:nvSpPr>
        <p:spPr bwMode="auto">
          <a:xfrm>
            <a:off x="2123351" y="4498793"/>
            <a:ext cx="2281237" cy="347661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>
                <a:solidFill>
                  <a:schemeClr val="tx1"/>
                </a:solidFill>
                <a:latin typeface="Arial"/>
              </a:defRPr>
            </a:lvl1pPr>
          </a:lstStyle>
          <a:p>
            <a:pPr lvl="0">
              <a:defRPr/>
            </a:pPr>
            <a:r>
              <a:rPr lang="ru-RU"/>
              <a:t>Имя</a:t>
            </a:r>
            <a:endParaRPr/>
          </a:p>
        </p:txBody>
      </p:sp>
      <p:sp>
        <p:nvSpPr>
          <p:cNvPr id="15" name="Текст 28"/>
          <p:cNvSpPr>
            <a:spLocks noGrp="1"/>
          </p:cNvSpPr>
          <p:nvPr>
            <p:ph type="body" sz="quarter" idx="22" hasCustomPrompt="1"/>
          </p:nvPr>
        </p:nvSpPr>
        <p:spPr bwMode="auto">
          <a:xfrm>
            <a:off x="2123350" y="4884039"/>
            <a:ext cx="2281237" cy="347661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>
                <a:solidFill>
                  <a:schemeClr val="tx1"/>
                </a:solidFill>
                <a:latin typeface="Arial"/>
              </a:defRPr>
            </a:lvl1pPr>
          </a:lstStyle>
          <a:p>
            <a:pPr lvl="0">
              <a:defRPr/>
            </a:pPr>
            <a:r>
              <a:rPr lang="ru-RU"/>
              <a:t>Должность</a:t>
            </a:r>
            <a:endParaRPr/>
          </a:p>
        </p:txBody>
      </p:sp>
      <p:sp>
        <p:nvSpPr>
          <p:cNvPr id="9" name="Рисунок 23"/>
          <p:cNvSpPr>
            <a:spLocks noGrp="1"/>
          </p:cNvSpPr>
          <p:nvPr>
            <p:ph type="pic" sz="quarter" idx="16"/>
          </p:nvPr>
        </p:nvSpPr>
        <p:spPr bwMode="auto">
          <a:xfrm>
            <a:off x="5495813" y="4254273"/>
            <a:ext cx="1200373" cy="12012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ru-RU"/>
              <a:t>Вставка рисунка</a:t>
            </a:r>
            <a:endParaRPr/>
          </a:p>
        </p:txBody>
      </p:sp>
      <p:sp>
        <p:nvSpPr>
          <p:cNvPr id="16" name="Текст 28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6870817" y="4498793"/>
            <a:ext cx="2281237" cy="347661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>
                <a:solidFill>
                  <a:schemeClr val="tx1"/>
                </a:solidFill>
                <a:latin typeface="Arial"/>
              </a:defRPr>
            </a:lvl1pPr>
          </a:lstStyle>
          <a:p>
            <a:pPr lvl="0">
              <a:defRPr/>
            </a:pPr>
            <a:r>
              <a:rPr lang="ru-RU"/>
              <a:t>Имя</a:t>
            </a:r>
            <a:endParaRPr/>
          </a:p>
        </p:txBody>
      </p:sp>
      <p:sp>
        <p:nvSpPr>
          <p:cNvPr id="17" name="Текст 28"/>
          <p:cNvSpPr>
            <a:spLocks noGrp="1"/>
          </p:cNvSpPr>
          <p:nvPr>
            <p:ph type="body" sz="quarter" idx="24" hasCustomPrompt="1"/>
          </p:nvPr>
        </p:nvSpPr>
        <p:spPr bwMode="auto">
          <a:xfrm>
            <a:off x="6870816" y="4884039"/>
            <a:ext cx="2281237" cy="347661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>
                <a:solidFill>
                  <a:schemeClr val="tx1"/>
                </a:solidFill>
                <a:latin typeface="Arial"/>
              </a:defRPr>
            </a:lvl1pPr>
          </a:lstStyle>
          <a:p>
            <a:pPr lvl="0">
              <a:defRPr/>
            </a:pPr>
            <a:r>
              <a:rPr lang="ru-RU"/>
              <a:t>Должность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>
          <a:xfrm>
            <a:off x="381000" y="6356350"/>
            <a:ext cx="1569803" cy="365125"/>
          </a:xfrm>
        </p:spPr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Muller Light"/>
              </a:defRPr>
            </a:lvl1pPr>
          </a:lstStyle>
          <a:p>
            <a:pPr>
              <a:defRPr/>
            </a:pPr>
            <a:fld id="{3ECADA73-BD12-4162-9517-72763EDBEE86}" type="datetime1">
              <a:rPr lang="ru-RU"/>
              <a:t>06.06.2024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xfrm>
            <a:off x="2871106" y="6356350"/>
            <a:ext cx="4114800" cy="365125"/>
          </a:xfrm>
        </p:spPr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Muller Light"/>
                <a:cs typeface="Arial"/>
              </a:defRPr>
            </a:lvl1pPr>
          </a:lstStyle>
          <a:p>
            <a:pPr>
              <a:defRPr/>
            </a:pPr>
            <a:r>
              <a:rPr lang="ru-RU"/>
              <a:t>ЗАГОЛОВОК ПРЕЗЕНТАЦИИ</a:t>
            </a:r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332334" y="6356350"/>
            <a:ext cx="1167495" cy="365125"/>
          </a:xfrm>
        </p:spPr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Muller Light"/>
              </a:defRPr>
            </a:lvl1pPr>
          </a:lstStyle>
          <a:p>
            <a:pPr>
              <a:defRPr/>
            </a:pPr>
            <a:fld id="{294A09A9-5501-47C1-A89A-A340965A2BE2}" type="slidenum">
              <a:rPr lang="ru-RU"/>
              <a:t>‹#›</a:t>
            </a:fld>
            <a:r>
              <a:rPr lang="en-US"/>
              <a:t>/14</a:t>
            </a:r>
            <a:endParaRPr lang="ru-RU"/>
          </a:p>
        </p:txBody>
      </p:sp>
      <p:sp>
        <p:nvSpPr>
          <p:cNvPr id="21" name="Полилиния 20"/>
          <p:cNvSpPr/>
          <p:nvPr userDrawn="1"/>
        </p:nvSpPr>
        <p:spPr bwMode="auto">
          <a:xfrm flipH="1">
            <a:off x="10866436" y="1879977"/>
            <a:ext cx="1325563" cy="1325563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 fill="norm" stroke="1" extrusionOk="0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rgbClr val="6E8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ru-RU">
              <a:latin typeface="Arial"/>
            </a:endParaRPr>
          </a:p>
        </p:txBody>
      </p:sp>
      <p:sp>
        <p:nvSpPr>
          <p:cNvPr id="25" name="Полилиния 24"/>
          <p:cNvSpPr/>
          <p:nvPr userDrawn="1"/>
        </p:nvSpPr>
        <p:spPr bwMode="auto">
          <a:xfrm>
            <a:off x="11024507" y="-1664"/>
            <a:ext cx="1167494" cy="1881641"/>
          </a:xfrm>
          <a:custGeom>
            <a:avLst/>
            <a:gdLst>
              <a:gd name="connsiteX0" fmla="*/ 1167473 w 1167494"/>
              <a:gd name="connsiteY0" fmla="*/ 0 h 1881641"/>
              <a:gd name="connsiteX1" fmla="*/ 1167493 w 1167494"/>
              <a:gd name="connsiteY1" fmla="*/ 0 h 1881641"/>
              <a:gd name="connsiteX2" fmla="*/ 1167493 w 1167494"/>
              <a:gd name="connsiteY2" fmla="*/ 714148 h 1881641"/>
              <a:gd name="connsiteX3" fmla="*/ 1166666 w 1167494"/>
              <a:gd name="connsiteY3" fmla="*/ 730534 h 1881641"/>
              <a:gd name="connsiteX4" fmla="*/ 1167494 w 1167494"/>
              <a:gd name="connsiteY4" fmla="*/ 730534 h 1881641"/>
              <a:gd name="connsiteX5" fmla="*/ 1167494 w 1167494"/>
              <a:gd name="connsiteY5" fmla="*/ 1378059 h 1881641"/>
              <a:gd name="connsiteX6" fmla="*/ 1167493 w 1167494"/>
              <a:gd name="connsiteY6" fmla="*/ 1378059 h 1881641"/>
              <a:gd name="connsiteX7" fmla="*/ 1167493 w 1167494"/>
              <a:gd name="connsiteY7" fmla="*/ 1881641 h 1881641"/>
              <a:gd name="connsiteX8" fmla="*/ 0 w 1167494"/>
              <a:gd name="connsiteY8" fmla="*/ 1881641 h 1881641"/>
              <a:gd name="connsiteX9" fmla="*/ 0 w 1167494"/>
              <a:gd name="connsiteY9" fmla="*/ 1234116 h 1881641"/>
              <a:gd name="connsiteX10" fmla="*/ 0 w 1167494"/>
              <a:gd name="connsiteY10" fmla="*/ 1167492 h 1881641"/>
              <a:gd name="connsiteX11" fmla="*/ 1048124 w 1167494"/>
              <a:gd name="connsiteY11" fmla="*/ 6027 h 188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7494" h="1881641" fill="norm" stroke="1" extrusionOk="0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solidFill>
            <a:srgbClr val="719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ru-RU">
              <a:latin typeface="Arial"/>
            </a:endParaRPr>
          </a:p>
        </p:txBody>
      </p:sp>
      <p:sp>
        <p:nvSpPr>
          <p:cNvPr id="26" name="Овал 25"/>
          <p:cNvSpPr/>
          <p:nvPr userDrawn="1"/>
        </p:nvSpPr>
        <p:spPr bwMode="auto">
          <a:xfrm>
            <a:off x="10334091" y="2737752"/>
            <a:ext cx="1380830" cy="1380830"/>
          </a:xfrm>
          <a:prstGeom prst="ellipse">
            <a:avLst/>
          </a:prstGeom>
          <a:solidFill>
            <a:srgbClr val="719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defRPr/>
            </a:pPr>
            <a:endParaRPr lang="ru-RU">
              <a:latin typeface="Arial"/>
            </a:endParaRPr>
          </a:p>
        </p:txBody>
      </p:sp>
      <p:sp>
        <p:nvSpPr>
          <p:cNvPr id="27" name="Полилиния 26"/>
          <p:cNvSpPr/>
          <p:nvPr userDrawn="1"/>
        </p:nvSpPr>
        <p:spPr bwMode="auto">
          <a:xfrm rot="16199998" flipH="1">
            <a:off x="10667432" y="5333432"/>
            <a:ext cx="1881641" cy="1167493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 fill="norm" stroke="1" extrusionOk="0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rgbClr val="6E8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ru-RU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Вся команда">
    <p:bg>
      <p:bgPr shadeToTitle="0">
        <a:solidFill>
          <a:schemeClr val="accent2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4" name="Заголовок 1"/>
          <p:cNvSpPr>
            <a:spLocks noGrp="1"/>
          </p:cNvSpPr>
          <p:nvPr>
            <p:ph type="title"/>
          </p:nvPr>
        </p:nvSpPr>
        <p:spPr bwMode="auto">
          <a:xfrm>
            <a:off x="750430" y="381000"/>
            <a:ext cx="10678142" cy="1325563"/>
          </a:xfrm>
        </p:spPr>
        <p:txBody>
          <a:bodyPr lIns="0" rtlCol="0" anchor="b">
            <a:noAutofit/>
          </a:bodyPr>
          <a:lstStyle>
            <a:lvl1pPr>
              <a:defRPr sz="4800" b="1">
                <a:latin typeface="Arial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6" name="Рисунок 23"/>
          <p:cNvSpPr>
            <a:spLocks noGrp="1"/>
          </p:cNvSpPr>
          <p:nvPr>
            <p:ph type="pic" sz="quarter" idx="13"/>
          </p:nvPr>
        </p:nvSpPr>
        <p:spPr bwMode="auto">
          <a:xfrm>
            <a:off x="750429" y="2068734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Вставка рисунка</a:t>
            </a:r>
            <a:endParaRPr/>
          </a:p>
        </p:txBody>
      </p:sp>
      <p:sp>
        <p:nvSpPr>
          <p:cNvPr id="31" name="Текст 28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50430" y="2994545"/>
            <a:ext cx="2281237" cy="347661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>
                <a:solidFill>
                  <a:schemeClr val="tx1"/>
                </a:solidFill>
                <a:latin typeface="Arial"/>
              </a:defRPr>
            </a:lvl1pPr>
          </a:lstStyle>
          <a:p>
            <a:pPr lvl="0">
              <a:defRPr/>
            </a:pPr>
            <a:r>
              <a:rPr lang="ru-RU"/>
              <a:t>Имя</a:t>
            </a:r>
            <a:endParaRPr/>
          </a:p>
        </p:txBody>
      </p:sp>
      <p:sp>
        <p:nvSpPr>
          <p:cNvPr id="32" name="Текст 28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50429" y="3379791"/>
            <a:ext cx="2281237" cy="347661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>
                <a:solidFill>
                  <a:schemeClr val="tx1"/>
                </a:solidFill>
                <a:latin typeface="Arial"/>
              </a:defRPr>
            </a:lvl1pPr>
          </a:lstStyle>
          <a:p>
            <a:pPr lvl="0">
              <a:defRPr/>
            </a:pPr>
            <a:r>
              <a:rPr lang="ru-RU"/>
              <a:t>Должность</a:t>
            </a:r>
            <a:endParaRPr/>
          </a:p>
        </p:txBody>
      </p:sp>
      <p:sp>
        <p:nvSpPr>
          <p:cNvPr id="33" name="Рисунок 23"/>
          <p:cNvSpPr>
            <a:spLocks noGrp="1"/>
          </p:cNvSpPr>
          <p:nvPr>
            <p:ph type="pic" sz="quarter" idx="28"/>
          </p:nvPr>
        </p:nvSpPr>
        <p:spPr bwMode="auto">
          <a:xfrm>
            <a:off x="3549397" y="2068734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Вставка рисунка</a:t>
            </a:r>
            <a:endParaRPr/>
          </a:p>
        </p:txBody>
      </p:sp>
      <p:sp>
        <p:nvSpPr>
          <p:cNvPr id="34" name="Текст 28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3549398" y="2994545"/>
            <a:ext cx="2281237" cy="347661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>
                <a:solidFill>
                  <a:schemeClr val="tx1"/>
                </a:solidFill>
                <a:latin typeface="Arial"/>
              </a:defRPr>
            </a:lvl1pPr>
          </a:lstStyle>
          <a:p>
            <a:pPr lvl="0">
              <a:defRPr/>
            </a:pPr>
            <a:r>
              <a:rPr lang="ru-RU"/>
              <a:t>Имя</a:t>
            </a:r>
            <a:endParaRPr/>
          </a:p>
        </p:txBody>
      </p:sp>
      <p:sp>
        <p:nvSpPr>
          <p:cNvPr id="35" name="Текст 28"/>
          <p:cNvSpPr>
            <a:spLocks noGrp="1"/>
          </p:cNvSpPr>
          <p:nvPr>
            <p:ph type="body" sz="quarter" idx="30" hasCustomPrompt="1"/>
          </p:nvPr>
        </p:nvSpPr>
        <p:spPr bwMode="auto">
          <a:xfrm>
            <a:off x="3549397" y="3379791"/>
            <a:ext cx="2281237" cy="347661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>
                <a:solidFill>
                  <a:schemeClr val="tx1"/>
                </a:solidFill>
                <a:latin typeface="Arial"/>
              </a:defRPr>
            </a:lvl1pPr>
          </a:lstStyle>
          <a:p>
            <a:pPr lvl="0">
              <a:defRPr/>
            </a:pPr>
            <a:r>
              <a:rPr lang="ru-RU"/>
              <a:t>Должность</a:t>
            </a:r>
            <a:endParaRPr/>
          </a:p>
        </p:txBody>
      </p:sp>
      <p:sp>
        <p:nvSpPr>
          <p:cNvPr id="36" name="Рисунок 23"/>
          <p:cNvSpPr>
            <a:spLocks noGrp="1"/>
          </p:cNvSpPr>
          <p:nvPr>
            <p:ph type="pic" sz="quarter" idx="31"/>
          </p:nvPr>
        </p:nvSpPr>
        <p:spPr bwMode="auto">
          <a:xfrm>
            <a:off x="6348367" y="2068734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Вставка рисунка</a:t>
            </a:r>
            <a:endParaRPr/>
          </a:p>
        </p:txBody>
      </p:sp>
      <p:sp>
        <p:nvSpPr>
          <p:cNvPr id="37" name="Текст 28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6348368" y="2994545"/>
            <a:ext cx="2281237" cy="347661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>
                <a:solidFill>
                  <a:schemeClr val="tx1"/>
                </a:solidFill>
                <a:latin typeface="Arial"/>
              </a:defRPr>
            </a:lvl1pPr>
          </a:lstStyle>
          <a:p>
            <a:pPr lvl="0">
              <a:defRPr/>
            </a:pPr>
            <a:r>
              <a:rPr lang="ru-RU"/>
              <a:t>Имя</a:t>
            </a:r>
            <a:endParaRPr/>
          </a:p>
        </p:txBody>
      </p:sp>
      <p:sp>
        <p:nvSpPr>
          <p:cNvPr id="38" name="Текст 28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6348367" y="3379791"/>
            <a:ext cx="2281237" cy="347661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>
                <a:solidFill>
                  <a:schemeClr val="tx1"/>
                </a:solidFill>
                <a:latin typeface="Arial"/>
              </a:defRPr>
            </a:lvl1pPr>
          </a:lstStyle>
          <a:p>
            <a:pPr lvl="0">
              <a:defRPr/>
            </a:pPr>
            <a:r>
              <a:rPr lang="ru-RU"/>
              <a:t>Должность</a:t>
            </a:r>
            <a:endParaRPr/>
          </a:p>
        </p:txBody>
      </p:sp>
      <p:sp>
        <p:nvSpPr>
          <p:cNvPr id="39" name="Рисунок 23"/>
          <p:cNvSpPr>
            <a:spLocks noGrp="1"/>
          </p:cNvSpPr>
          <p:nvPr>
            <p:ph type="pic" sz="quarter" idx="34"/>
          </p:nvPr>
        </p:nvSpPr>
        <p:spPr bwMode="auto">
          <a:xfrm>
            <a:off x="9147335" y="2068734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Вставка рисунка</a:t>
            </a:r>
            <a:endParaRPr/>
          </a:p>
        </p:txBody>
      </p:sp>
      <p:sp>
        <p:nvSpPr>
          <p:cNvPr id="40" name="Текст 28"/>
          <p:cNvSpPr>
            <a:spLocks noGrp="1"/>
          </p:cNvSpPr>
          <p:nvPr>
            <p:ph type="body" sz="quarter" idx="35" hasCustomPrompt="1"/>
          </p:nvPr>
        </p:nvSpPr>
        <p:spPr bwMode="auto">
          <a:xfrm>
            <a:off x="9147336" y="2994545"/>
            <a:ext cx="2281237" cy="347661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>
                <a:solidFill>
                  <a:schemeClr val="tx1"/>
                </a:solidFill>
                <a:latin typeface="Arial"/>
              </a:defRPr>
            </a:lvl1pPr>
          </a:lstStyle>
          <a:p>
            <a:pPr lvl="0">
              <a:defRPr/>
            </a:pPr>
            <a:r>
              <a:rPr lang="ru-RU"/>
              <a:t>Имя</a:t>
            </a:r>
            <a:endParaRPr/>
          </a:p>
        </p:txBody>
      </p:sp>
      <p:sp>
        <p:nvSpPr>
          <p:cNvPr id="41" name="Текст 28"/>
          <p:cNvSpPr>
            <a:spLocks noGrp="1"/>
          </p:cNvSpPr>
          <p:nvPr>
            <p:ph type="body" sz="quarter" idx="36" hasCustomPrompt="1"/>
          </p:nvPr>
        </p:nvSpPr>
        <p:spPr bwMode="auto">
          <a:xfrm>
            <a:off x="9147335" y="3379791"/>
            <a:ext cx="2281237" cy="347661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>
                <a:solidFill>
                  <a:schemeClr val="tx1"/>
                </a:solidFill>
                <a:latin typeface="Arial"/>
              </a:defRPr>
            </a:lvl1pPr>
          </a:lstStyle>
          <a:p>
            <a:pPr lvl="0">
              <a:defRPr/>
            </a:pPr>
            <a:r>
              <a:rPr lang="ru-RU"/>
              <a:t>Должность</a:t>
            </a:r>
            <a:endParaRPr/>
          </a:p>
        </p:txBody>
      </p:sp>
      <p:sp>
        <p:nvSpPr>
          <p:cNvPr id="42" name="Рисунок 23"/>
          <p:cNvSpPr>
            <a:spLocks noGrp="1"/>
          </p:cNvSpPr>
          <p:nvPr>
            <p:ph type="pic" sz="quarter" idx="37"/>
          </p:nvPr>
        </p:nvSpPr>
        <p:spPr bwMode="auto">
          <a:xfrm>
            <a:off x="750429" y="4118551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Вставка рисунка</a:t>
            </a:r>
            <a:endParaRPr/>
          </a:p>
        </p:txBody>
      </p:sp>
      <p:sp>
        <p:nvSpPr>
          <p:cNvPr id="43" name="Текст 28"/>
          <p:cNvSpPr>
            <a:spLocks noGrp="1"/>
          </p:cNvSpPr>
          <p:nvPr>
            <p:ph type="body" sz="quarter" idx="38" hasCustomPrompt="1"/>
          </p:nvPr>
        </p:nvSpPr>
        <p:spPr bwMode="auto">
          <a:xfrm>
            <a:off x="750430" y="5044361"/>
            <a:ext cx="2281237" cy="347661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>
                <a:solidFill>
                  <a:schemeClr val="tx1"/>
                </a:solidFill>
                <a:latin typeface="Arial"/>
              </a:defRPr>
            </a:lvl1pPr>
          </a:lstStyle>
          <a:p>
            <a:pPr lvl="0">
              <a:defRPr/>
            </a:pPr>
            <a:r>
              <a:rPr lang="ru-RU"/>
              <a:t>Имя</a:t>
            </a:r>
            <a:endParaRPr/>
          </a:p>
        </p:txBody>
      </p:sp>
      <p:sp>
        <p:nvSpPr>
          <p:cNvPr id="44" name="Текст 28"/>
          <p:cNvSpPr>
            <a:spLocks noGrp="1"/>
          </p:cNvSpPr>
          <p:nvPr>
            <p:ph type="body" sz="quarter" idx="39" hasCustomPrompt="1"/>
          </p:nvPr>
        </p:nvSpPr>
        <p:spPr bwMode="auto">
          <a:xfrm>
            <a:off x="750429" y="5429608"/>
            <a:ext cx="2281237" cy="347661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>
                <a:solidFill>
                  <a:schemeClr val="tx1"/>
                </a:solidFill>
                <a:latin typeface="Arial"/>
              </a:defRPr>
            </a:lvl1pPr>
          </a:lstStyle>
          <a:p>
            <a:pPr lvl="0">
              <a:defRPr/>
            </a:pPr>
            <a:r>
              <a:rPr lang="ru-RU"/>
              <a:t>Должность</a:t>
            </a:r>
            <a:endParaRPr/>
          </a:p>
        </p:txBody>
      </p:sp>
      <p:sp>
        <p:nvSpPr>
          <p:cNvPr id="45" name="Рисунок 23"/>
          <p:cNvSpPr>
            <a:spLocks noGrp="1"/>
          </p:cNvSpPr>
          <p:nvPr>
            <p:ph type="pic" sz="quarter" idx="40"/>
          </p:nvPr>
        </p:nvSpPr>
        <p:spPr bwMode="auto">
          <a:xfrm>
            <a:off x="3549397" y="4118551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Вставка рисунка</a:t>
            </a:r>
            <a:endParaRPr/>
          </a:p>
        </p:txBody>
      </p:sp>
      <p:sp>
        <p:nvSpPr>
          <p:cNvPr id="46" name="Текст 28"/>
          <p:cNvSpPr>
            <a:spLocks noGrp="1"/>
          </p:cNvSpPr>
          <p:nvPr>
            <p:ph type="body" sz="quarter" idx="41" hasCustomPrompt="1"/>
          </p:nvPr>
        </p:nvSpPr>
        <p:spPr bwMode="auto">
          <a:xfrm>
            <a:off x="3549398" y="5044361"/>
            <a:ext cx="2281237" cy="347661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>
                <a:solidFill>
                  <a:schemeClr val="tx1"/>
                </a:solidFill>
                <a:latin typeface="Arial"/>
              </a:defRPr>
            </a:lvl1pPr>
          </a:lstStyle>
          <a:p>
            <a:pPr lvl="0">
              <a:defRPr/>
            </a:pPr>
            <a:r>
              <a:rPr lang="ru-RU"/>
              <a:t>Имя</a:t>
            </a:r>
            <a:endParaRPr/>
          </a:p>
        </p:txBody>
      </p:sp>
      <p:sp>
        <p:nvSpPr>
          <p:cNvPr id="47" name="Текст 28"/>
          <p:cNvSpPr>
            <a:spLocks noGrp="1"/>
          </p:cNvSpPr>
          <p:nvPr>
            <p:ph type="body" sz="quarter" idx="42" hasCustomPrompt="1"/>
          </p:nvPr>
        </p:nvSpPr>
        <p:spPr bwMode="auto">
          <a:xfrm>
            <a:off x="3549397" y="5429608"/>
            <a:ext cx="2281237" cy="347661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>
                <a:solidFill>
                  <a:schemeClr val="tx1"/>
                </a:solidFill>
                <a:latin typeface="Arial"/>
              </a:defRPr>
            </a:lvl1pPr>
          </a:lstStyle>
          <a:p>
            <a:pPr lvl="0">
              <a:defRPr/>
            </a:pPr>
            <a:r>
              <a:rPr lang="ru-RU"/>
              <a:t>Должность</a:t>
            </a:r>
            <a:endParaRPr/>
          </a:p>
        </p:txBody>
      </p:sp>
      <p:sp>
        <p:nvSpPr>
          <p:cNvPr id="48" name="Рисунок 23"/>
          <p:cNvSpPr>
            <a:spLocks noGrp="1"/>
          </p:cNvSpPr>
          <p:nvPr>
            <p:ph type="pic" sz="quarter" idx="43"/>
          </p:nvPr>
        </p:nvSpPr>
        <p:spPr bwMode="auto">
          <a:xfrm>
            <a:off x="6348367" y="4118551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Вставка рисунка</a:t>
            </a:r>
            <a:endParaRPr/>
          </a:p>
        </p:txBody>
      </p:sp>
      <p:sp>
        <p:nvSpPr>
          <p:cNvPr id="49" name="Текст 28"/>
          <p:cNvSpPr>
            <a:spLocks noGrp="1"/>
          </p:cNvSpPr>
          <p:nvPr>
            <p:ph type="body" sz="quarter" idx="44" hasCustomPrompt="1"/>
          </p:nvPr>
        </p:nvSpPr>
        <p:spPr bwMode="auto">
          <a:xfrm>
            <a:off x="6348368" y="5044361"/>
            <a:ext cx="2281237" cy="347661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>
                <a:solidFill>
                  <a:schemeClr val="tx1"/>
                </a:solidFill>
                <a:latin typeface="Arial"/>
              </a:defRPr>
            </a:lvl1pPr>
          </a:lstStyle>
          <a:p>
            <a:pPr lvl="0">
              <a:defRPr/>
            </a:pPr>
            <a:r>
              <a:rPr lang="ru-RU"/>
              <a:t>Имя</a:t>
            </a:r>
            <a:endParaRPr/>
          </a:p>
        </p:txBody>
      </p:sp>
      <p:sp>
        <p:nvSpPr>
          <p:cNvPr id="50" name="Текст 28"/>
          <p:cNvSpPr>
            <a:spLocks noGrp="1"/>
          </p:cNvSpPr>
          <p:nvPr>
            <p:ph type="body" sz="quarter" idx="45" hasCustomPrompt="1"/>
          </p:nvPr>
        </p:nvSpPr>
        <p:spPr bwMode="auto">
          <a:xfrm>
            <a:off x="6348367" y="5429608"/>
            <a:ext cx="2281237" cy="347661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>
                <a:solidFill>
                  <a:schemeClr val="tx1"/>
                </a:solidFill>
                <a:latin typeface="Arial"/>
              </a:defRPr>
            </a:lvl1pPr>
          </a:lstStyle>
          <a:p>
            <a:pPr lvl="0">
              <a:defRPr/>
            </a:pPr>
            <a:r>
              <a:rPr lang="ru-RU"/>
              <a:t>Должность</a:t>
            </a:r>
            <a:endParaRPr/>
          </a:p>
        </p:txBody>
      </p:sp>
      <p:sp>
        <p:nvSpPr>
          <p:cNvPr id="51" name="Рисунок 23"/>
          <p:cNvSpPr>
            <a:spLocks noGrp="1"/>
          </p:cNvSpPr>
          <p:nvPr>
            <p:ph type="pic" sz="quarter" idx="46"/>
          </p:nvPr>
        </p:nvSpPr>
        <p:spPr bwMode="auto">
          <a:xfrm>
            <a:off x="9147335" y="4118551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Вставка рисунка</a:t>
            </a:r>
            <a:endParaRPr/>
          </a:p>
        </p:txBody>
      </p:sp>
      <p:sp>
        <p:nvSpPr>
          <p:cNvPr id="52" name="Текст 28"/>
          <p:cNvSpPr>
            <a:spLocks noGrp="1"/>
          </p:cNvSpPr>
          <p:nvPr>
            <p:ph type="body" sz="quarter" idx="47" hasCustomPrompt="1"/>
          </p:nvPr>
        </p:nvSpPr>
        <p:spPr bwMode="auto">
          <a:xfrm>
            <a:off x="9147336" y="5044361"/>
            <a:ext cx="2281237" cy="347661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>
                <a:solidFill>
                  <a:schemeClr val="tx1"/>
                </a:solidFill>
                <a:latin typeface="Arial"/>
              </a:defRPr>
            </a:lvl1pPr>
          </a:lstStyle>
          <a:p>
            <a:pPr lvl="0">
              <a:defRPr/>
            </a:pPr>
            <a:r>
              <a:rPr lang="ru-RU"/>
              <a:t>Имя</a:t>
            </a:r>
            <a:endParaRPr/>
          </a:p>
        </p:txBody>
      </p:sp>
      <p:sp>
        <p:nvSpPr>
          <p:cNvPr id="53" name="Текст 28"/>
          <p:cNvSpPr>
            <a:spLocks noGrp="1"/>
          </p:cNvSpPr>
          <p:nvPr>
            <p:ph type="body" sz="quarter" idx="48" hasCustomPrompt="1"/>
          </p:nvPr>
        </p:nvSpPr>
        <p:spPr bwMode="auto">
          <a:xfrm>
            <a:off x="9147335" y="5429608"/>
            <a:ext cx="2281237" cy="347661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>
                <a:solidFill>
                  <a:schemeClr val="tx1"/>
                </a:solidFill>
                <a:latin typeface="Arial"/>
              </a:defRPr>
            </a:lvl1pPr>
          </a:lstStyle>
          <a:p>
            <a:pPr lvl="0">
              <a:defRPr/>
            </a:pPr>
            <a:r>
              <a:rPr lang="ru-RU"/>
              <a:t>Должность</a:t>
            </a:r>
            <a:endParaRPr/>
          </a:p>
        </p:txBody>
      </p:sp>
      <p:sp>
        <p:nvSpPr>
          <p:cNvPr id="18" name="Дата 17"/>
          <p:cNvSpPr>
            <a:spLocks noGrp="1"/>
          </p:cNvSpPr>
          <p:nvPr>
            <p:ph type="dt" sz="half" idx="25"/>
          </p:nvPr>
        </p:nvSpPr>
        <p:spPr bwMode="auto"/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Arial"/>
              </a:defRPr>
            </a:lvl1pPr>
          </a:lstStyle>
          <a:p>
            <a:pPr>
              <a:defRPr/>
            </a:pPr>
            <a:fld id="{00567EE6-F454-4EB6-B4FA-2D2EA2079CE5}" type="datetime1">
              <a:rPr lang="ru-RU"/>
              <a:t>06.06.2024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26"/>
          </p:nvPr>
        </p:nvSpPr>
        <p:spPr bwMode="auto"/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  <a:endParaRPr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27"/>
          </p:nvPr>
        </p:nvSpPr>
        <p:spPr bwMode="auto"/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Arial"/>
              </a:defRPr>
            </a:lvl1pPr>
          </a:lstStyle>
          <a:p>
            <a:pPr>
              <a:defRPr/>
            </a:pPr>
            <a:fld id="{294A09A9-5501-47C1-A89A-A340965A2BE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defRPr/>
            </a:pPr>
            <a:r>
              <a:rPr lang="ru-RU"/>
              <a:t>Щелкните, чтобы изменить стили текста образца слайда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2"/>
                </a:solidFill>
                <a:latin typeface="Arial"/>
              </a:defRPr>
            </a:lvl1pPr>
          </a:lstStyle>
          <a:p>
            <a:pPr>
              <a:defRPr/>
            </a:pPr>
            <a:fld id="{E28107DB-A728-4EA7-8791-A75B3D59127C}" type="datetime1">
              <a:rPr lang="ru-RU"/>
              <a:t>06.06.2024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tx2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ru-RU"/>
              <a:t>ЗАГОЛОВОК ПРЕЗЕНТАЦИИ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2"/>
                </a:solidFill>
                <a:latin typeface="Arial"/>
              </a:defRPr>
            </a:lvl1pPr>
          </a:lstStyle>
          <a:p>
            <a:pPr>
              <a:defRPr/>
            </a:pPr>
            <a:fld id="{294A09A9-5501-47C1-A89A-A340965A2BE2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1" ftr="1" hdr="0" sldNum="1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Arial"/>
          <a:ea typeface="+mn-ea"/>
          <a:cs typeface="Arial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Relationship Id="rId4" Type="http://schemas.openxmlformats.org/officeDocument/2006/relationships/image" Target="../media/image22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 flipH="0" flipV="0">
            <a:off x="1004931" y="1236836"/>
            <a:ext cx="10459429" cy="2387596"/>
          </a:xfrm>
        </p:spPr>
        <p:txBody>
          <a:bodyPr rtlCol="0"/>
          <a:lstStyle/>
          <a:p>
            <a:pPr>
              <a:lnSpc>
                <a:spcPts val="4000"/>
              </a:lnSpc>
              <a:defRPr/>
            </a:pPr>
            <a:r>
              <a:rPr lang="ru-RU" sz="4800" b="1" i="0" u="none" strike="noStrike" cap="none" spc="99">
                <a:solidFill>
                  <a:srgbClr val="000C54"/>
                </a:solidFill>
                <a:latin typeface="Muller Medium"/>
                <a:ea typeface="Muller Medium"/>
                <a:cs typeface="Muller Medium"/>
              </a:rPr>
              <a:t>GitLab как</a:t>
            </a:r>
            <a:br>
              <a:rPr lang="ru-RU" sz="4800" b="1" i="0" u="none" strike="noStrike" cap="none" spc="99">
                <a:solidFill>
                  <a:srgbClr val="000C54"/>
                </a:solidFill>
                <a:latin typeface="Muller Medium"/>
                <a:ea typeface="Muller Medium"/>
                <a:cs typeface="Muller Medium"/>
              </a:rPr>
            </a:br>
            <a:r>
              <a:rPr lang="ru-RU" sz="4800" b="1" i="0" u="none" strike="noStrike" cap="none" spc="99">
                <a:solidFill>
                  <a:srgbClr val="000C54"/>
                </a:solidFill>
                <a:latin typeface="Muller Medium"/>
                <a:ea typeface="Muller Medium"/>
                <a:cs typeface="Muller Medium"/>
              </a:rPr>
              <a:t>DevOps платформа</a:t>
            </a:r>
            <a:endParaRPr sz="480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004933" y="3901505"/>
            <a:ext cx="9500507" cy="369062"/>
          </a:xfrm>
        </p:spPr>
        <p:txBody>
          <a:bodyPr rtlCol="0"/>
          <a:lstStyle/>
          <a:p>
            <a:pPr>
              <a:lnSpc>
                <a:spcPts val="2000"/>
              </a:lnSpc>
              <a:defRPr/>
            </a:pPr>
            <a:r>
              <a:rPr lang="ru-RU" spc="100">
                <a:solidFill>
                  <a:srgbClr val="000C54"/>
                </a:solidFill>
                <a:latin typeface="Muller Light"/>
                <a:ea typeface="Roboto"/>
                <a:cs typeface="Roboto"/>
              </a:rPr>
              <a:t>Ким Михаил</a:t>
            </a:r>
            <a:r>
              <a:rPr lang="en-US" spc="100">
                <a:solidFill>
                  <a:srgbClr val="000C54"/>
                </a:solidFill>
                <a:latin typeface="Muller Light"/>
                <a:ea typeface="Roboto"/>
                <a:cs typeface="Roboto"/>
              </a:rPr>
              <a:t> </a:t>
            </a:r>
            <a:r>
              <a:rPr lang="ru-RU" spc="100">
                <a:solidFill>
                  <a:srgbClr val="000C54"/>
                </a:solidFill>
                <a:latin typeface="Muller Light"/>
                <a:ea typeface="Roboto"/>
                <a:cs typeface="Roboto"/>
              </a:rPr>
              <a:t>Алексеевич</a:t>
            </a:r>
            <a:r>
              <a:rPr lang="ru-RU" spc="100">
                <a:solidFill>
                  <a:srgbClr val="000C54"/>
                </a:solidFill>
                <a:ea typeface="Roboto"/>
                <a:cs typeface="Roboto"/>
              </a:rPr>
              <a:t>, </a:t>
            </a:r>
            <a:r>
              <a:rPr lang="ru-RU" sz="3200" b="0" i="0" u="none" strike="noStrike" cap="none" spc="99">
                <a:solidFill>
                  <a:srgbClr val="000C54"/>
                </a:solidFill>
                <a:latin typeface="Muller Light"/>
                <a:ea typeface="Muller Light"/>
                <a:cs typeface="Muller Light"/>
              </a:rPr>
              <a:t>DevOps24-1м</a:t>
            </a:r>
            <a:endParaRPr/>
          </a:p>
        </p:txBody>
      </p:sp>
      <p:sp>
        <p:nvSpPr>
          <p:cNvPr id="6" name="Подзаголовок 2"/>
          <p:cNvSpPr txBox="1"/>
          <p:nvPr/>
        </p:nvSpPr>
        <p:spPr bwMode="auto">
          <a:xfrm flipH="0" flipV="0">
            <a:off x="1004932" y="5414199"/>
            <a:ext cx="9282067" cy="6902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>
                <a:solidFill>
                  <a:schemeClr val="tx1"/>
                </a:solidFill>
                <a:latin typeface="Muller Light"/>
                <a:ea typeface="+mn-ea"/>
                <a:cs typeface="Arial"/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600"/>
              </a:spcBef>
              <a:defRPr/>
            </a:pPr>
            <a:r>
              <a:rPr lang="ru-RU" sz="1800" b="0" i="0" u="none" strike="noStrike" cap="none" spc="99">
                <a:solidFill>
                  <a:srgbClr val="000C54"/>
                </a:solidFill>
                <a:latin typeface="Muller Light"/>
                <a:ea typeface="Muller Light"/>
                <a:cs typeface="Muller Light"/>
              </a:rPr>
              <a:t>Финансовый университет при Правительстве Российской</a:t>
            </a:r>
            <a:r>
              <a:rPr lang="ru-RU" sz="1800" spc="99">
                <a:solidFill>
                  <a:srgbClr val="000C54"/>
                </a:solidFill>
                <a:ea typeface="Roboto"/>
                <a:cs typeface="Roboto"/>
              </a:rPr>
              <a:t> Федерации</a:t>
            </a:r>
            <a:endParaRPr/>
          </a:p>
          <a:p>
            <a:pPr>
              <a:lnSpc>
                <a:spcPts val="2000"/>
              </a:lnSpc>
              <a:spcBef>
                <a:spcPts val="600"/>
              </a:spcBef>
              <a:defRPr/>
            </a:pPr>
            <a:r>
              <a:rPr lang="ru-RU" sz="1800" b="0" i="0" u="none" strike="noStrike" cap="none" spc="99">
                <a:solidFill>
                  <a:srgbClr val="000C54"/>
                </a:solidFill>
                <a:latin typeface="Muller Light"/>
                <a:ea typeface="Muller Light"/>
                <a:cs typeface="Muller Light"/>
              </a:rPr>
              <a:t>Факультет информационных технологий и анализа больших данных</a:t>
            </a:r>
            <a:endParaRPr lang="ru-RU" sz="1800"/>
          </a:p>
        </p:txBody>
      </p:sp>
      <p:sp>
        <p:nvSpPr>
          <p:cNvPr id="400834127" name=""/>
          <p:cNvSpPr/>
          <p:nvPr/>
        </p:nvSpPr>
        <p:spPr bwMode="auto">
          <a:xfrm flipH="0" flipV="0">
            <a:off x="155999" y="47623"/>
            <a:ext cx="3381374" cy="1142999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0816428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802819" y="164253"/>
            <a:ext cx="2804463" cy="10725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51709163" name="Заголовок 1"/>
          <p:cNvSpPr>
            <a:spLocks noGrp="1"/>
          </p:cNvSpPr>
          <p:nvPr>
            <p:ph type="title"/>
          </p:nvPr>
        </p:nvSpPr>
        <p:spPr bwMode="auto">
          <a:xfrm>
            <a:off x="717217" y="1302327"/>
            <a:ext cx="9687546" cy="763876"/>
          </a:xfrm>
        </p:spPr>
        <p:txBody>
          <a:bodyPr rtlCol="0"/>
          <a:lstStyle/>
          <a:p>
            <a:pPr>
              <a:defRPr/>
            </a:pPr>
            <a:r>
              <a:rPr lang="ru-RU"/>
              <a:t>GitLab Abilities</a:t>
            </a:r>
            <a:endParaRPr/>
          </a:p>
        </p:txBody>
      </p:sp>
      <p:sp>
        <p:nvSpPr>
          <p:cNvPr id="929837328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380999" y="6356349"/>
            <a:ext cx="2743200" cy="365124"/>
          </a:xfrm>
        </p:spPr>
        <p:txBody>
          <a:bodyPr rtlCol="0"/>
          <a:lstStyle/>
          <a:p>
            <a:pPr>
              <a:defRPr/>
            </a:pPr>
            <a:fld id="{7432BC80-7DAF-62FE-05CC-FA791008CFA9}" type="datetime1">
              <a:rPr lang="ru-RU"/>
              <a:t/>
            </a:fld>
            <a:endParaRPr lang="ru-RU"/>
          </a:p>
        </p:txBody>
      </p:sp>
      <p:sp>
        <p:nvSpPr>
          <p:cNvPr id="321127957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3463635" y="6356349"/>
            <a:ext cx="5264726" cy="365124"/>
          </a:xfrm>
        </p:spPr>
        <p:txBody>
          <a:bodyPr rtlCol="0"/>
          <a:lstStyle/>
          <a:p>
            <a:pPr>
              <a:defRPr/>
            </a:pPr>
            <a:r>
              <a:rPr lang="ru-RU" sz="1200" b="0" i="0" u="none" strike="noStrike" cap="none" spc="0">
                <a:solidFill>
                  <a:schemeClr val="accent2"/>
                </a:solidFill>
                <a:latin typeface="Muller Light"/>
                <a:ea typeface="Muller Light"/>
                <a:cs typeface="Muller Light"/>
              </a:rPr>
              <a:t>GitLab как DevOps платформа</a:t>
            </a:r>
            <a:endParaRPr sz="1200"/>
          </a:p>
        </p:txBody>
      </p:sp>
      <p:sp>
        <p:nvSpPr>
          <p:cNvPr id="123133499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0206317" y="6356349"/>
            <a:ext cx="1604682" cy="365124"/>
          </a:xfrm>
        </p:spPr>
        <p:txBody>
          <a:bodyPr rtlCol="0"/>
          <a:lstStyle/>
          <a:p>
            <a:pPr>
              <a:defRPr/>
            </a:pPr>
            <a:fld id="{A776CEBC-432F-3A36-3D4D-252D9A95D97E}" type="slidenum">
              <a:rPr lang="ru-RU"/>
              <a:t/>
            </a:fld>
            <a:r>
              <a:rPr lang="ru-RU"/>
              <a:t>/1</a:t>
            </a:r>
            <a:r>
              <a:rPr lang="en-US"/>
              <a:t>8</a:t>
            </a:r>
            <a:endParaRPr lang="ru-RU"/>
          </a:p>
        </p:txBody>
      </p:sp>
      <p:sp>
        <p:nvSpPr>
          <p:cNvPr id="1523429403" name="Объект 2"/>
          <p:cNvSpPr txBox="1"/>
          <p:nvPr/>
        </p:nvSpPr>
        <p:spPr bwMode="auto">
          <a:xfrm flipH="0" flipV="0">
            <a:off x="717214" y="2914598"/>
            <a:ext cx="10099792" cy="32212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>
              <a:lnSpc>
                <a:spcPct val="150000"/>
              </a:lnSpc>
              <a:spcBef>
                <a:spcPts val="999"/>
              </a:spcBef>
              <a:buFont typeface="Arial"/>
              <a:buNone/>
              <a:defRPr sz="2400">
                <a:solidFill>
                  <a:schemeClr val="bg1"/>
                </a:solidFill>
                <a:latin typeface="Muller Light"/>
                <a:ea typeface="+mn-ea"/>
                <a:cs typeface="Arial"/>
              </a:defRPr>
            </a:lvl1pPr>
            <a:lvl2pPr marL="457200" indent="0" algn="l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l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l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l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l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ru-RU" sz="2000">
                <a:latin typeface="Muller Medium"/>
              </a:rPr>
              <a:t>Основные возможности GitLab:</a:t>
            </a:r>
            <a:endParaRPr lang="ru-RU" sz="2000">
              <a:latin typeface="Muller Medium"/>
            </a:endParaRPr>
          </a:p>
          <a:p>
            <a:pPr marL="457200" indent="-457200">
              <a:lnSpc>
                <a:spcPts val="1799"/>
              </a:lnSpc>
              <a:spcBef>
                <a:spcPts val="599"/>
              </a:spcBef>
              <a:buFont typeface="+mj-lt"/>
              <a:buAutoNum type="arabicPeriod"/>
              <a:defRPr/>
            </a:pPr>
            <a:r>
              <a:rPr lang="ru-RU" sz="2000" b="0" i="0" u="none" strike="noStrike" cap="none" spc="0">
                <a:solidFill>
                  <a:schemeClr val="bg1"/>
                </a:solidFill>
                <a:latin typeface="Muller Light"/>
                <a:ea typeface="Muller Light"/>
                <a:cs typeface="Muller Light"/>
              </a:rPr>
              <a:t>Управление репозиториями и версиями кода</a:t>
            </a:r>
            <a:endParaRPr lang="ru-RU" sz="2000"/>
          </a:p>
          <a:p>
            <a:pPr marL="457200" indent="-457200">
              <a:lnSpc>
                <a:spcPts val="1799"/>
              </a:lnSpc>
              <a:spcBef>
                <a:spcPts val="599"/>
              </a:spcBef>
              <a:buFont typeface="+mj-lt"/>
              <a:buAutoNum type="arabicPeriod"/>
              <a:defRPr/>
            </a:pPr>
            <a:r>
              <a:rPr lang="ru-RU" sz="2000" b="0" i="0" u="none" strike="noStrike" cap="none" spc="0">
                <a:solidFill>
                  <a:schemeClr val="bg1"/>
                </a:solidFill>
                <a:latin typeface="Muller Light"/>
                <a:ea typeface="Muller Light"/>
                <a:cs typeface="Muller Light"/>
              </a:rPr>
              <a:t>Непрерывная интеграция и доставка</a:t>
            </a:r>
            <a:endParaRPr lang="ru-RU" sz="2000"/>
          </a:p>
          <a:p>
            <a:pPr marL="457200" indent="-457200">
              <a:lnSpc>
                <a:spcPts val="1799"/>
              </a:lnSpc>
              <a:spcBef>
                <a:spcPts val="599"/>
              </a:spcBef>
              <a:buFont typeface="+mj-lt"/>
              <a:buAutoNum type="arabicPeriod"/>
              <a:defRPr/>
            </a:pPr>
            <a:r>
              <a:rPr lang="ru-RU" sz="2000" b="0" i="0" u="none" strike="noStrike" cap="none" spc="0">
                <a:solidFill>
                  <a:schemeClr val="bg1"/>
                </a:solidFill>
                <a:latin typeface="Muller Light"/>
                <a:ea typeface="Muller Light"/>
                <a:cs typeface="Muller Light"/>
              </a:rPr>
              <a:t>SAST</a:t>
            </a:r>
            <a:r>
              <a:rPr lang="ru-RU" sz="2000"/>
              <a:t>/</a:t>
            </a:r>
            <a:r>
              <a:rPr lang="ru-RU" sz="2000" b="0" i="0" u="none" strike="noStrike" cap="none" spc="0">
                <a:solidFill>
                  <a:schemeClr val="bg1"/>
                </a:solidFill>
                <a:latin typeface="Muller Light"/>
                <a:ea typeface="Muller Light"/>
                <a:cs typeface="Muller Light"/>
              </a:rPr>
              <a:t>DAST</a:t>
            </a:r>
            <a:r>
              <a:rPr lang="ru-RU" sz="2000"/>
              <a:t>/Secrets/RBAC</a:t>
            </a:r>
            <a:endParaRPr lang="ru-RU" sz="2000"/>
          </a:p>
          <a:p>
            <a:pPr marL="457200" indent="-457200">
              <a:lnSpc>
                <a:spcPts val="1799"/>
              </a:lnSpc>
              <a:spcBef>
                <a:spcPts val="599"/>
              </a:spcBef>
              <a:buFont typeface="+mj-lt"/>
              <a:buAutoNum type="arabicPeriod"/>
              <a:defRPr/>
            </a:pPr>
            <a:r>
              <a:rPr lang="ru-RU" sz="2000" b="0" i="0" u="none" strike="noStrike" cap="none" spc="0">
                <a:solidFill>
                  <a:schemeClr val="bg1"/>
                </a:solidFill>
                <a:latin typeface="Muller Light"/>
                <a:ea typeface="Muller Light"/>
                <a:cs typeface="Muller Light"/>
              </a:rPr>
              <a:t>Управление проектами и процессами разработки</a:t>
            </a:r>
            <a:endParaRPr lang="ru-RU" sz="2000"/>
          </a:p>
          <a:p>
            <a:pPr marL="457200" indent="-457200">
              <a:lnSpc>
                <a:spcPts val="1799"/>
              </a:lnSpc>
              <a:spcBef>
                <a:spcPts val="599"/>
              </a:spcBef>
              <a:buFont typeface="+mj-lt"/>
              <a:buAutoNum type="arabicPeriod"/>
              <a:defRPr/>
            </a:pPr>
            <a:r>
              <a:rPr lang="ru-RU" sz="2000"/>
              <a:t>Глобальное распределение репозиториев (GitLab Geo)</a:t>
            </a:r>
            <a:endParaRPr lang="ru-RU" sz="2000"/>
          </a:p>
          <a:p>
            <a:pPr marL="457200" indent="-457200">
              <a:lnSpc>
                <a:spcPts val="1798"/>
              </a:lnSpc>
              <a:spcBef>
                <a:spcPts val="598"/>
              </a:spcBef>
              <a:buFont typeface="+mj-lt"/>
              <a:buAutoNum type="arabicPeriod"/>
              <a:defRPr/>
            </a:pPr>
            <a:r>
              <a:rPr lang="ru-RU" sz="2000"/>
              <a:t>Мониторинг</a:t>
            </a:r>
            <a:endParaRPr lang="ru-RU" sz="2000"/>
          </a:p>
          <a:p>
            <a:pPr marL="457200" indent="-457200">
              <a:lnSpc>
                <a:spcPts val="1799"/>
              </a:lnSpc>
              <a:spcBef>
                <a:spcPts val="599"/>
              </a:spcBef>
              <a:buFont typeface="+mj-lt"/>
              <a:buAutoNum type="arabicPeriod"/>
              <a:defRPr/>
            </a:pPr>
            <a:r>
              <a:rPr lang="ru-RU" sz="2000"/>
              <a:t>Wiki</a:t>
            </a:r>
            <a:endParaRPr lang="ru-RU" sz="2000"/>
          </a:p>
          <a:p>
            <a:pPr marL="457200" indent="-457200">
              <a:lnSpc>
                <a:spcPts val="1798"/>
              </a:lnSpc>
              <a:spcBef>
                <a:spcPts val="598"/>
              </a:spcBef>
              <a:buFont typeface="+mj-lt"/>
              <a:buAutoNum type="arabicPeriod"/>
              <a:defRPr/>
            </a:pPr>
            <a:r>
              <a:rPr lang="ru-RU" sz="2000"/>
              <a:t>API</a:t>
            </a:r>
            <a:endParaRPr lang="ru-RU" sz="2000"/>
          </a:p>
          <a:p>
            <a:pPr marL="457200" indent="-457200">
              <a:lnSpc>
                <a:spcPts val="1797"/>
              </a:lnSpc>
              <a:spcBef>
                <a:spcPts val="597"/>
              </a:spcBef>
              <a:buFont typeface="+mj-lt"/>
              <a:buAutoNum type="arabicPeriod"/>
              <a:defRPr/>
            </a:pPr>
            <a:r>
              <a:rPr lang="ru-RU" sz="2000"/>
              <a:t>Package/Container/Model Registry</a:t>
            </a:r>
            <a:endParaRPr lang="ru-RU" sz="2000"/>
          </a:p>
          <a:p>
            <a:pPr marL="457200" indent="-457200">
              <a:lnSpc>
                <a:spcPts val="1798"/>
              </a:lnSpc>
              <a:spcBef>
                <a:spcPts val="598"/>
              </a:spcBef>
              <a:buFont typeface="+mj-lt"/>
              <a:buAutoNum type="arabicPeriod"/>
              <a:defRPr/>
            </a:pPr>
            <a:endParaRPr lang="ru-RU"/>
          </a:p>
        </p:txBody>
      </p:sp>
      <p:sp>
        <p:nvSpPr>
          <p:cNvPr id="1614153841" name=""/>
          <p:cNvSpPr/>
          <p:nvPr/>
        </p:nvSpPr>
        <p:spPr bwMode="auto">
          <a:xfrm flipH="0" flipV="0">
            <a:off x="155998" y="47623"/>
            <a:ext cx="3381374" cy="1142998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8555154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802819" y="164253"/>
            <a:ext cx="2804463" cy="10725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98073848" name="Заголовок 1"/>
          <p:cNvSpPr>
            <a:spLocks noGrp="1"/>
          </p:cNvSpPr>
          <p:nvPr>
            <p:ph type="title"/>
          </p:nvPr>
        </p:nvSpPr>
        <p:spPr bwMode="auto">
          <a:xfrm>
            <a:off x="717217" y="1302327"/>
            <a:ext cx="9687546" cy="763876"/>
          </a:xfrm>
        </p:spPr>
        <p:txBody>
          <a:bodyPr rtlCol="0"/>
          <a:lstStyle/>
          <a:p>
            <a:pPr>
              <a:defRPr/>
            </a:pPr>
            <a:r>
              <a:rPr lang="ru-RU"/>
              <a:t>GitLab Deploy</a:t>
            </a:r>
            <a:endParaRPr/>
          </a:p>
        </p:txBody>
      </p:sp>
      <p:sp>
        <p:nvSpPr>
          <p:cNvPr id="707156939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380999" y="6356349"/>
            <a:ext cx="2743200" cy="365124"/>
          </a:xfrm>
        </p:spPr>
        <p:txBody>
          <a:bodyPr rtlCol="0"/>
          <a:lstStyle/>
          <a:p>
            <a:pPr>
              <a:defRPr/>
            </a:pPr>
            <a:fld id="{7D0A02E6-A44C-9BF1-DDFB-8AC24AFAAFDF}" type="datetime1">
              <a:rPr lang="ru-RU"/>
              <a:t/>
            </a:fld>
            <a:endParaRPr lang="ru-RU"/>
          </a:p>
        </p:txBody>
      </p:sp>
      <p:sp>
        <p:nvSpPr>
          <p:cNvPr id="1217542387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3463635" y="6356349"/>
            <a:ext cx="5264726" cy="365124"/>
          </a:xfrm>
        </p:spPr>
        <p:txBody>
          <a:bodyPr rtlCol="0"/>
          <a:lstStyle/>
          <a:p>
            <a:pPr>
              <a:defRPr/>
            </a:pPr>
            <a:r>
              <a:rPr lang="ru-RU" sz="1200" b="0" i="0" u="none" strike="noStrike" cap="none" spc="0">
                <a:solidFill>
                  <a:schemeClr val="accent2"/>
                </a:solidFill>
                <a:latin typeface="Muller Light"/>
                <a:ea typeface="Muller Light"/>
                <a:cs typeface="Muller Light"/>
              </a:rPr>
              <a:t>GitLab как DevOps платформа</a:t>
            </a:r>
            <a:endParaRPr sz="1200"/>
          </a:p>
        </p:txBody>
      </p:sp>
      <p:sp>
        <p:nvSpPr>
          <p:cNvPr id="77030818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0206317" y="6356349"/>
            <a:ext cx="1604682" cy="365124"/>
          </a:xfrm>
        </p:spPr>
        <p:txBody>
          <a:bodyPr rtlCol="0"/>
          <a:lstStyle/>
          <a:p>
            <a:pPr>
              <a:defRPr/>
            </a:pPr>
            <a:fld id="{1D1411AD-BF56-EB5A-2E56-BD832826493A}" type="slidenum">
              <a:rPr lang="ru-RU"/>
              <a:t/>
            </a:fld>
            <a:r>
              <a:rPr lang="ru-RU"/>
              <a:t>/1</a:t>
            </a:r>
            <a:r>
              <a:rPr lang="en-US"/>
              <a:t>8</a:t>
            </a:r>
            <a:endParaRPr lang="ru-RU"/>
          </a:p>
        </p:txBody>
      </p:sp>
      <p:sp>
        <p:nvSpPr>
          <p:cNvPr id="1787636785" name=""/>
          <p:cNvSpPr/>
          <p:nvPr/>
        </p:nvSpPr>
        <p:spPr bwMode="auto">
          <a:xfrm flipH="0" flipV="0">
            <a:off x="155998" y="47623"/>
            <a:ext cx="3381374" cy="1142998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06777215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802819" y="164253"/>
            <a:ext cx="2804463" cy="1072584"/>
          </a:xfrm>
          <a:prstGeom prst="rect">
            <a:avLst/>
          </a:prstGeom>
        </p:spPr>
      </p:pic>
      <p:pic>
        <p:nvPicPr>
          <p:cNvPr id="758755268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483832" y="2409856"/>
            <a:ext cx="5851511" cy="3640271"/>
          </a:xfrm>
          <a:prstGeom prst="rect">
            <a:avLst/>
          </a:prstGeom>
        </p:spPr>
      </p:pic>
      <p:pic>
        <p:nvPicPr>
          <p:cNvPr id="1815728336" name="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flipH="0" flipV="0">
            <a:off x="6494558" y="2409856"/>
            <a:ext cx="4639003" cy="27331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56235154" name="Заголовок 1"/>
          <p:cNvSpPr>
            <a:spLocks noGrp="1"/>
          </p:cNvSpPr>
          <p:nvPr>
            <p:ph type="title"/>
          </p:nvPr>
        </p:nvSpPr>
        <p:spPr bwMode="auto">
          <a:xfrm>
            <a:off x="717217" y="1302327"/>
            <a:ext cx="9687546" cy="763876"/>
          </a:xfrm>
        </p:spPr>
        <p:txBody>
          <a:bodyPr rtlCol="0"/>
          <a:lstStyle/>
          <a:p>
            <a:pPr>
              <a:defRPr/>
            </a:pPr>
            <a:r>
              <a:rPr lang="ru-RU"/>
              <a:t>GitLab Issue</a:t>
            </a:r>
            <a:endParaRPr/>
          </a:p>
        </p:txBody>
      </p:sp>
      <p:sp>
        <p:nvSpPr>
          <p:cNvPr id="1391222442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380999" y="6356349"/>
            <a:ext cx="2743200" cy="365124"/>
          </a:xfrm>
        </p:spPr>
        <p:txBody>
          <a:bodyPr rtlCol="0"/>
          <a:lstStyle/>
          <a:p>
            <a:pPr>
              <a:defRPr/>
            </a:pPr>
            <a:fld id="{E8DCE5B2-1717-F163-BA55-C006A63EFC0A}" type="datetime1">
              <a:rPr lang="ru-RU"/>
              <a:t/>
            </a:fld>
            <a:endParaRPr lang="ru-RU"/>
          </a:p>
        </p:txBody>
      </p:sp>
      <p:sp>
        <p:nvSpPr>
          <p:cNvPr id="903337970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3463635" y="6356349"/>
            <a:ext cx="5264726" cy="365124"/>
          </a:xfrm>
        </p:spPr>
        <p:txBody>
          <a:bodyPr rtlCol="0"/>
          <a:lstStyle/>
          <a:p>
            <a:pPr>
              <a:defRPr/>
            </a:pPr>
            <a:r>
              <a:rPr lang="ru-RU" sz="1200" b="0" i="0" u="none" strike="noStrike" cap="none" spc="0">
                <a:solidFill>
                  <a:schemeClr val="accent2"/>
                </a:solidFill>
                <a:latin typeface="Muller Light"/>
                <a:ea typeface="Muller Light"/>
                <a:cs typeface="Muller Light"/>
              </a:rPr>
              <a:t>GitLab как DevOps платформа</a:t>
            </a:r>
            <a:endParaRPr sz="1200"/>
          </a:p>
        </p:txBody>
      </p:sp>
      <p:sp>
        <p:nvSpPr>
          <p:cNvPr id="498107360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0206317" y="6356349"/>
            <a:ext cx="1604682" cy="365124"/>
          </a:xfrm>
        </p:spPr>
        <p:txBody>
          <a:bodyPr rtlCol="0"/>
          <a:lstStyle/>
          <a:p>
            <a:pPr>
              <a:defRPr/>
            </a:pPr>
            <a:fld id="{CA527093-6D9B-C41F-5373-35BFC7C886DE}" type="slidenum">
              <a:rPr lang="ru-RU"/>
              <a:t/>
            </a:fld>
            <a:r>
              <a:rPr lang="ru-RU"/>
              <a:t>/1</a:t>
            </a:r>
            <a:r>
              <a:rPr lang="en-US"/>
              <a:t>8</a:t>
            </a:r>
            <a:endParaRPr lang="ru-RU"/>
          </a:p>
        </p:txBody>
      </p:sp>
      <p:sp>
        <p:nvSpPr>
          <p:cNvPr id="662507209" name="Объект 2"/>
          <p:cNvSpPr txBox="1"/>
          <p:nvPr/>
        </p:nvSpPr>
        <p:spPr bwMode="auto">
          <a:xfrm flipH="0" flipV="0">
            <a:off x="717216" y="3333747"/>
            <a:ext cx="7704018" cy="20932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>
              <a:lnSpc>
                <a:spcPct val="150000"/>
              </a:lnSpc>
              <a:spcBef>
                <a:spcPts val="999"/>
              </a:spcBef>
              <a:buFont typeface="Arial"/>
              <a:buNone/>
              <a:defRPr sz="2400">
                <a:solidFill>
                  <a:schemeClr val="bg1"/>
                </a:solidFill>
                <a:latin typeface="Muller Light"/>
                <a:ea typeface="+mn-ea"/>
                <a:cs typeface="Arial"/>
              </a:defRPr>
            </a:lvl1pPr>
            <a:lvl2pPr marL="457200" indent="0" algn="l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l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l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l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l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ru-RU" sz="2000">
                <a:latin typeface="Muller Medium"/>
              </a:rPr>
              <a:t>Если не заниматься проблемой, то приходит:</a:t>
            </a:r>
            <a:endParaRPr lang="ru-RU" sz="2000">
              <a:latin typeface="Muller Medium"/>
            </a:endParaRPr>
          </a:p>
          <a:p>
            <a:pPr marL="457200" indent="-457200">
              <a:lnSpc>
                <a:spcPts val="1799"/>
              </a:lnSpc>
              <a:spcBef>
                <a:spcPts val="599"/>
              </a:spcBef>
              <a:buFont typeface="+mj-lt"/>
              <a:buAutoNum type="arabicPeriod"/>
              <a:defRPr/>
            </a:pPr>
            <a:r>
              <a:rPr lang="ru-RU" sz="2000" b="0" i="0" u="none" strike="noStrike" cap="none" spc="0">
                <a:solidFill>
                  <a:schemeClr val="bg1"/>
                </a:solidFill>
                <a:latin typeface="Muller Light"/>
                <a:ea typeface="Muller Light"/>
                <a:cs typeface="Muller Light"/>
              </a:rPr>
              <a:t>Отсутствие единого источника правды</a:t>
            </a:r>
            <a:endParaRPr lang="ru-RU" sz="2000"/>
          </a:p>
          <a:p>
            <a:pPr marL="457200" indent="-457200">
              <a:lnSpc>
                <a:spcPts val="1799"/>
              </a:lnSpc>
              <a:spcBef>
                <a:spcPts val="599"/>
              </a:spcBef>
              <a:buFont typeface="+mj-lt"/>
              <a:buAutoNum type="arabicPeriod"/>
              <a:defRPr/>
            </a:pPr>
            <a:r>
              <a:rPr lang="ru-RU" sz="2000" b="0" i="0" u="none" strike="noStrike" cap="none" spc="0">
                <a:solidFill>
                  <a:schemeClr val="bg1"/>
                </a:solidFill>
                <a:latin typeface="Muller Light"/>
                <a:ea typeface="Muller Light"/>
                <a:cs typeface="Muller Light"/>
              </a:rPr>
              <a:t>Запутанная цепочка инструментов</a:t>
            </a:r>
            <a:endParaRPr lang="ru-RU" sz="2000"/>
          </a:p>
          <a:p>
            <a:pPr marL="457200" indent="-457200">
              <a:lnSpc>
                <a:spcPts val="1799"/>
              </a:lnSpc>
              <a:spcBef>
                <a:spcPts val="599"/>
              </a:spcBef>
              <a:buFont typeface="+mj-lt"/>
              <a:buAutoNum type="arabicPeriod"/>
              <a:defRPr/>
            </a:pPr>
            <a:r>
              <a:rPr lang="ru-RU" sz="2000" b="0" i="0" u="none" strike="noStrike" cap="none" spc="0">
                <a:solidFill>
                  <a:schemeClr val="bg1"/>
                </a:solidFill>
                <a:latin typeface="Muller Light"/>
                <a:ea typeface="Muller Light"/>
                <a:cs typeface="Muller Light"/>
              </a:rPr>
              <a:t>Ручные процессы CI/CD</a:t>
            </a:r>
            <a:endParaRPr lang="ru-RU" sz="2000"/>
          </a:p>
          <a:p>
            <a:pPr marL="457200" indent="-457200">
              <a:lnSpc>
                <a:spcPts val="1799"/>
              </a:lnSpc>
              <a:spcBef>
                <a:spcPts val="599"/>
              </a:spcBef>
              <a:buFont typeface="+mj-lt"/>
              <a:buAutoNum type="arabicPeriod"/>
              <a:defRPr/>
            </a:pPr>
            <a:r>
              <a:rPr lang="ru-RU" sz="2000" b="0" i="0" u="none" strike="noStrike" cap="none" spc="0">
                <a:solidFill>
                  <a:schemeClr val="bg1"/>
                </a:solidFill>
                <a:latin typeface="Muller Light"/>
                <a:ea typeface="Muller Light"/>
                <a:cs typeface="Muller Light"/>
              </a:rPr>
              <a:t>Отсутствие инструментов для обеспечения безопасности</a:t>
            </a:r>
            <a:endParaRPr lang="ru-RU" sz="2000"/>
          </a:p>
          <a:p>
            <a:pPr marL="457200" indent="-457200">
              <a:lnSpc>
                <a:spcPts val="1799"/>
              </a:lnSpc>
              <a:spcBef>
                <a:spcPts val="599"/>
              </a:spcBef>
              <a:buFont typeface="+mj-lt"/>
              <a:buAutoNum type="arabicPeriod"/>
              <a:defRPr/>
            </a:pPr>
            <a:r>
              <a:rPr lang="ru-RU" sz="2000" b="0" i="0" u="none" strike="noStrike" cap="none" spc="0">
                <a:solidFill>
                  <a:schemeClr val="bg1"/>
                </a:solidFill>
                <a:latin typeface="Muller Light"/>
                <a:ea typeface="Muller Light"/>
                <a:cs typeface="Muller Light"/>
              </a:rPr>
              <a:t>Недостаточный контроль над проектами</a:t>
            </a:r>
            <a:endParaRPr lang="ru-RU" sz="2000" b="0" i="0" u="none" strike="noStrike" cap="none" spc="0">
              <a:solidFill>
                <a:schemeClr val="bg1"/>
              </a:solidFill>
              <a:latin typeface="Muller Light"/>
              <a:ea typeface="Muller Light"/>
              <a:cs typeface="Muller Light"/>
            </a:endParaRPr>
          </a:p>
        </p:txBody>
      </p:sp>
      <p:sp>
        <p:nvSpPr>
          <p:cNvPr id="1035670442" name=""/>
          <p:cNvSpPr/>
          <p:nvPr/>
        </p:nvSpPr>
        <p:spPr bwMode="auto">
          <a:xfrm flipH="0" flipV="0">
            <a:off x="155998" y="47623"/>
            <a:ext cx="3381374" cy="1142998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07351912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802819" y="164253"/>
            <a:ext cx="2804463" cy="10725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54388523" name="Заголовок 1"/>
          <p:cNvSpPr>
            <a:spLocks noGrp="1"/>
          </p:cNvSpPr>
          <p:nvPr>
            <p:ph type="title"/>
          </p:nvPr>
        </p:nvSpPr>
        <p:spPr bwMode="auto">
          <a:xfrm>
            <a:off x="717216" y="1302327"/>
            <a:ext cx="9687546" cy="763875"/>
          </a:xfrm>
        </p:spPr>
        <p:txBody>
          <a:bodyPr rtlCol="0"/>
          <a:lstStyle/>
          <a:p>
            <a:pPr>
              <a:defRPr/>
            </a:pPr>
            <a:r>
              <a:rPr lang="ru-RU"/>
              <a:t>Not only GitLab</a:t>
            </a:r>
            <a:endParaRPr/>
          </a:p>
        </p:txBody>
      </p:sp>
      <p:sp>
        <p:nvSpPr>
          <p:cNvPr id="1179580478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380998" y="6356349"/>
            <a:ext cx="2743200" cy="365123"/>
          </a:xfrm>
        </p:spPr>
        <p:txBody>
          <a:bodyPr rtlCol="0"/>
          <a:lstStyle/>
          <a:p>
            <a:pPr>
              <a:defRPr/>
            </a:pPr>
            <a:fld id="{7EFB15F2-93AF-9DA5-A97A-11F1009C104E}" type="datetime1">
              <a:rPr lang="ru-RU"/>
              <a:t/>
            </a:fld>
            <a:endParaRPr lang="ru-RU"/>
          </a:p>
        </p:txBody>
      </p:sp>
      <p:sp>
        <p:nvSpPr>
          <p:cNvPr id="2020415894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3463634" y="6356349"/>
            <a:ext cx="5264725" cy="365123"/>
          </a:xfrm>
        </p:spPr>
        <p:txBody>
          <a:bodyPr rtlCol="0"/>
          <a:lstStyle/>
          <a:p>
            <a:pPr>
              <a:defRPr/>
            </a:pPr>
            <a:r>
              <a:rPr lang="ru-RU" sz="1200" b="0" i="0" u="none" strike="noStrike" cap="none" spc="0">
                <a:solidFill>
                  <a:schemeClr val="accent2"/>
                </a:solidFill>
                <a:latin typeface="Muller Light"/>
                <a:ea typeface="Muller Light"/>
                <a:cs typeface="Muller Light"/>
              </a:rPr>
              <a:t>GitLab как DevOps платформа</a:t>
            </a:r>
            <a:endParaRPr sz="1200"/>
          </a:p>
        </p:txBody>
      </p:sp>
      <p:sp>
        <p:nvSpPr>
          <p:cNvPr id="1778485321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0206316" y="6356349"/>
            <a:ext cx="1604682" cy="365123"/>
          </a:xfrm>
        </p:spPr>
        <p:txBody>
          <a:bodyPr rtlCol="0"/>
          <a:lstStyle/>
          <a:p>
            <a:pPr>
              <a:defRPr/>
            </a:pPr>
            <a:fld id="{41C52809-BC31-7D31-C3AE-BAF410A954BB}" type="slidenum">
              <a:rPr lang="ru-RU"/>
              <a:t/>
            </a:fld>
            <a:r>
              <a:rPr lang="ru-RU"/>
              <a:t>/1</a:t>
            </a:r>
            <a:r>
              <a:rPr lang="en-US"/>
              <a:t>8</a:t>
            </a:r>
            <a:endParaRPr lang="ru-RU"/>
          </a:p>
        </p:txBody>
      </p:sp>
      <p:sp>
        <p:nvSpPr>
          <p:cNvPr id="1500922837" name="Объект 2"/>
          <p:cNvSpPr txBox="1"/>
          <p:nvPr/>
        </p:nvSpPr>
        <p:spPr bwMode="auto">
          <a:xfrm flipH="0" flipV="0">
            <a:off x="717215" y="2635987"/>
            <a:ext cx="10071531" cy="17499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>
              <a:lnSpc>
                <a:spcPct val="150000"/>
              </a:lnSpc>
              <a:spcBef>
                <a:spcPts val="998"/>
              </a:spcBef>
              <a:buFont typeface="Arial"/>
              <a:buNone/>
              <a:defRPr sz="2400">
                <a:solidFill>
                  <a:schemeClr val="bg1"/>
                </a:solidFill>
                <a:latin typeface="Muller Light"/>
                <a:ea typeface="+mn-ea"/>
                <a:cs typeface="Arial"/>
              </a:defRPr>
            </a:lvl1pPr>
            <a:lvl2pPr marL="457200" indent="0" algn="l" defTabSz="914400">
              <a:lnSpc>
                <a:spcPct val="90000"/>
              </a:lnSpc>
              <a:spcBef>
                <a:spcPts val="498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l" defTabSz="914400">
              <a:lnSpc>
                <a:spcPct val="90000"/>
              </a:lnSpc>
              <a:spcBef>
                <a:spcPts val="498"/>
              </a:spcBef>
              <a:buFont typeface="Arial"/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l" defTabSz="914400">
              <a:lnSpc>
                <a:spcPct val="90000"/>
              </a:lnSpc>
              <a:spcBef>
                <a:spcPts val="498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l" defTabSz="914400">
              <a:lnSpc>
                <a:spcPct val="90000"/>
              </a:lnSpc>
              <a:spcBef>
                <a:spcPts val="498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l" defTabSz="914400">
              <a:lnSpc>
                <a:spcPct val="90000"/>
              </a:lnSpc>
              <a:spcBef>
                <a:spcPts val="498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498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498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498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ru-RU" sz="2000">
                <a:latin typeface="Muller Medium"/>
              </a:rPr>
              <a:t>Альтернативы:</a:t>
            </a:r>
            <a:endParaRPr lang="ru-RU" sz="2000">
              <a:latin typeface="Muller Medium"/>
            </a:endParaRPr>
          </a:p>
          <a:p>
            <a:pPr marL="457200" indent="-457200">
              <a:lnSpc>
                <a:spcPts val="1798"/>
              </a:lnSpc>
              <a:spcBef>
                <a:spcPts val="598"/>
              </a:spcBef>
              <a:buFont typeface="+mj-lt"/>
              <a:buAutoNum type="arabicPeriod"/>
              <a:defRPr/>
            </a:pPr>
            <a:r>
              <a:rPr lang="ru-RU" sz="2000" b="0" i="0" u="none" strike="noStrike" cap="none" spc="0">
                <a:solidFill>
                  <a:schemeClr val="bg1"/>
                </a:solidFill>
                <a:latin typeface="Muller Light"/>
                <a:ea typeface="Muller Light"/>
                <a:cs typeface="Muller Light"/>
              </a:rPr>
              <a:t>GitHub + Jenkins + Zabbix + OpenProject.</a:t>
            </a:r>
            <a:endParaRPr lang="ru-RU" sz="2000" b="0" i="0" u="none" strike="noStrike" cap="none" spc="0">
              <a:solidFill>
                <a:schemeClr val="bg1"/>
              </a:solidFill>
              <a:latin typeface="Muller Light"/>
              <a:ea typeface="Muller Light"/>
              <a:cs typeface="Muller Light"/>
            </a:endParaRPr>
          </a:p>
          <a:p>
            <a:pPr marL="457200" indent="-457200">
              <a:lnSpc>
                <a:spcPts val="1798"/>
              </a:lnSpc>
              <a:spcBef>
                <a:spcPts val="598"/>
              </a:spcBef>
              <a:buFont typeface="+mj-lt"/>
              <a:buAutoNum type="arabicPeriod"/>
              <a:defRPr/>
            </a:pPr>
            <a:r>
              <a:rPr lang="ru-RU" sz="2000" b="0" i="0" u="none" strike="noStrike" cap="none" spc="0">
                <a:solidFill>
                  <a:schemeClr val="bg1"/>
                </a:solidFill>
                <a:latin typeface="Muller Light"/>
                <a:ea typeface="Muller Light"/>
                <a:cs typeface="Muller Light"/>
              </a:rPr>
              <a:t>Bitbucket + Jira + Confluence.</a:t>
            </a:r>
            <a:endParaRPr lang="ru-RU" sz="2000" b="0" i="0" u="none" strike="noStrike" cap="none" spc="0">
              <a:solidFill>
                <a:schemeClr val="bg1"/>
              </a:solidFill>
              <a:latin typeface="Muller Light"/>
              <a:ea typeface="Muller Light"/>
              <a:cs typeface="Muller Light"/>
            </a:endParaRPr>
          </a:p>
          <a:p>
            <a:pPr marL="457200" indent="-457200">
              <a:lnSpc>
                <a:spcPts val="1798"/>
              </a:lnSpc>
              <a:spcBef>
                <a:spcPts val="598"/>
              </a:spcBef>
              <a:buFont typeface="+mj-lt"/>
              <a:buAutoNum type="arabicPeriod"/>
              <a:defRPr/>
            </a:pPr>
            <a:r>
              <a:rPr lang="ru-RU" sz="2000" b="0" i="0" u="none" strike="noStrike" cap="none" spc="0">
                <a:solidFill>
                  <a:schemeClr val="bg1"/>
                </a:solidFill>
                <a:latin typeface="Muller Light"/>
                <a:ea typeface="Muller Light"/>
                <a:cs typeface="Muller Light"/>
              </a:rPr>
              <a:t>Azure Devops</a:t>
            </a:r>
            <a:endParaRPr lang="ru-RU" sz="2000" b="0" i="0" u="none" strike="noStrike" cap="none" spc="0">
              <a:solidFill>
                <a:schemeClr val="bg1"/>
              </a:solidFill>
              <a:latin typeface="Muller Light"/>
              <a:ea typeface="Muller Light"/>
              <a:cs typeface="Muller Light"/>
            </a:endParaRPr>
          </a:p>
          <a:p>
            <a:pPr marL="457200" indent="-457200">
              <a:lnSpc>
                <a:spcPts val="1797"/>
              </a:lnSpc>
              <a:spcBef>
                <a:spcPts val="597"/>
              </a:spcBef>
              <a:buFont typeface="+mj-lt"/>
              <a:buAutoNum type="arabicPeriod"/>
              <a:defRPr/>
            </a:pPr>
            <a:r>
              <a:rPr lang="ru-RU" sz="2000" b="0" i="0" u="none" strike="noStrike" cap="none" spc="0">
                <a:solidFill>
                  <a:schemeClr val="bg1"/>
                </a:solidFill>
                <a:latin typeface="Muller Light"/>
                <a:ea typeface="Muller Light"/>
                <a:cs typeface="Muller Light"/>
              </a:rPr>
              <a:t>TeamCity</a:t>
            </a:r>
            <a:endParaRPr lang="ru-RU" sz="2000" b="0" i="0" u="none" strike="noStrike" cap="none" spc="0">
              <a:solidFill>
                <a:schemeClr val="bg1"/>
              </a:solidFill>
              <a:latin typeface="Muller Light"/>
              <a:ea typeface="Muller Light"/>
              <a:cs typeface="Muller Light"/>
            </a:endParaRPr>
          </a:p>
          <a:p>
            <a:pPr marL="457200" indent="-457200">
              <a:lnSpc>
                <a:spcPts val="1798"/>
              </a:lnSpc>
              <a:spcBef>
                <a:spcPts val="598"/>
              </a:spcBef>
              <a:buFont typeface="+mj-lt"/>
              <a:buAutoNum type="arabicPeriod"/>
              <a:defRPr/>
            </a:pPr>
            <a:endParaRPr lang="ru-RU" sz="2000" b="0" i="0" u="none" strike="noStrike" cap="none" spc="0">
              <a:solidFill>
                <a:schemeClr val="bg1"/>
              </a:solidFill>
              <a:latin typeface="Muller Light"/>
              <a:ea typeface="Muller Light"/>
              <a:cs typeface="Muller Light"/>
            </a:endParaRPr>
          </a:p>
        </p:txBody>
      </p:sp>
      <p:sp>
        <p:nvSpPr>
          <p:cNvPr id="287291087" name=""/>
          <p:cNvSpPr/>
          <p:nvPr/>
        </p:nvSpPr>
        <p:spPr bwMode="auto">
          <a:xfrm flipH="0" flipV="0">
            <a:off x="155997" y="47622"/>
            <a:ext cx="3381373" cy="1142997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09314515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802818" y="164252"/>
            <a:ext cx="2804463" cy="10725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3926059" name="Заголовок 1"/>
          <p:cNvSpPr>
            <a:spLocks noGrp="1"/>
          </p:cNvSpPr>
          <p:nvPr>
            <p:ph type="title"/>
          </p:nvPr>
        </p:nvSpPr>
        <p:spPr bwMode="auto">
          <a:xfrm>
            <a:off x="717216" y="1302327"/>
            <a:ext cx="9687546" cy="763875"/>
          </a:xfrm>
        </p:spPr>
        <p:txBody>
          <a:bodyPr rtlCol="0"/>
          <a:lstStyle/>
          <a:p>
            <a:pPr>
              <a:defRPr/>
            </a:pPr>
            <a:r>
              <a:rPr lang="ru-RU" sz="4800" b="1" i="0" u="none" strike="noStrike" cap="none" spc="0">
                <a:solidFill>
                  <a:srgbClr val="000C54"/>
                </a:solidFill>
                <a:latin typeface="Muller Medium"/>
                <a:ea typeface="Muller Medium"/>
                <a:cs typeface="Muller Medium"/>
              </a:rPr>
              <a:t>GitLab WorkFlow</a:t>
            </a:r>
            <a:endParaRPr/>
          </a:p>
        </p:txBody>
      </p:sp>
      <p:sp>
        <p:nvSpPr>
          <p:cNvPr id="1982375556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380998" y="6356349"/>
            <a:ext cx="2743200" cy="365123"/>
          </a:xfrm>
        </p:spPr>
        <p:txBody>
          <a:bodyPr rtlCol="0"/>
          <a:lstStyle/>
          <a:p>
            <a:pPr>
              <a:defRPr/>
            </a:pPr>
            <a:fld id="{98574F0E-74C7-A641-5880-9CF5D0E08CA9}" type="datetime1">
              <a:rPr lang="ru-RU"/>
              <a:t/>
            </a:fld>
            <a:endParaRPr lang="ru-RU"/>
          </a:p>
        </p:txBody>
      </p:sp>
      <p:sp>
        <p:nvSpPr>
          <p:cNvPr id="982086588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0206316" y="6356349"/>
            <a:ext cx="1604682" cy="365123"/>
          </a:xfrm>
        </p:spPr>
        <p:txBody>
          <a:bodyPr rtlCol="0"/>
          <a:lstStyle/>
          <a:p>
            <a:pPr>
              <a:defRPr/>
            </a:pPr>
            <a:fld id="{5DF0089F-CDFE-2903-1ACB-2D4AC3F0618E}" type="slidenum">
              <a:rPr lang="ru-RU"/>
              <a:t/>
            </a:fld>
            <a:r>
              <a:rPr lang="ru-RU"/>
              <a:t>/1</a:t>
            </a:r>
            <a:r>
              <a:rPr lang="ru-RU"/>
              <a:t>8</a:t>
            </a:r>
            <a:endParaRPr lang="ru-RU"/>
          </a:p>
        </p:txBody>
      </p:sp>
      <p:sp>
        <p:nvSpPr>
          <p:cNvPr id="1267445650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3463635" y="6356349"/>
            <a:ext cx="5264726" cy="365124"/>
          </a:xfrm>
        </p:spPr>
        <p:txBody>
          <a:bodyPr rtlCol="0"/>
          <a:lstStyle/>
          <a:p>
            <a:pPr>
              <a:defRPr/>
            </a:pPr>
            <a:r>
              <a:rPr lang="ru-RU" sz="1200" b="0" i="0" u="none" strike="noStrike" cap="none" spc="0">
                <a:solidFill>
                  <a:schemeClr val="accent2"/>
                </a:solidFill>
                <a:latin typeface="Muller Light"/>
                <a:ea typeface="Muller Light"/>
                <a:cs typeface="Muller Light"/>
              </a:rPr>
              <a:t>GitLab как DevOps платформа</a:t>
            </a:r>
            <a:endParaRPr sz="1200"/>
          </a:p>
        </p:txBody>
      </p:sp>
      <p:sp>
        <p:nvSpPr>
          <p:cNvPr id="1952655867" name=""/>
          <p:cNvSpPr/>
          <p:nvPr/>
        </p:nvSpPr>
        <p:spPr bwMode="auto">
          <a:xfrm flipH="0" flipV="0">
            <a:off x="155998" y="47623"/>
            <a:ext cx="3381374" cy="1142998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0934419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802819" y="164253"/>
            <a:ext cx="2804463" cy="1072584"/>
          </a:xfrm>
          <a:prstGeom prst="rect">
            <a:avLst/>
          </a:prstGeom>
        </p:spPr>
      </p:pic>
      <p:pic>
        <p:nvPicPr>
          <p:cNvPr id="941789753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2703145" y="2424439"/>
            <a:ext cx="6785703" cy="37832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55843400" name="Заголовок 1"/>
          <p:cNvSpPr>
            <a:spLocks noGrp="1"/>
          </p:cNvSpPr>
          <p:nvPr>
            <p:ph type="title"/>
          </p:nvPr>
        </p:nvSpPr>
        <p:spPr bwMode="auto">
          <a:xfrm>
            <a:off x="717215" y="1302327"/>
            <a:ext cx="9687546" cy="763875"/>
          </a:xfrm>
        </p:spPr>
        <p:txBody>
          <a:bodyPr rtlCol="0"/>
          <a:lstStyle/>
          <a:p>
            <a:pPr>
              <a:defRPr/>
            </a:pPr>
            <a:r>
              <a:rPr lang="ru-RU" sz="4800" b="1" i="0" u="none" strike="noStrike" cap="none" spc="0">
                <a:solidFill>
                  <a:srgbClr val="000C54"/>
                </a:solidFill>
                <a:latin typeface="Muller Medium"/>
                <a:ea typeface="Muller Medium"/>
                <a:cs typeface="Muller Medium"/>
              </a:rPr>
              <a:t>GitLab EE</a:t>
            </a:r>
            <a:endParaRPr/>
          </a:p>
        </p:txBody>
      </p:sp>
      <p:sp>
        <p:nvSpPr>
          <p:cNvPr id="778978181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380997" y="6356349"/>
            <a:ext cx="2743200" cy="365122"/>
          </a:xfrm>
        </p:spPr>
        <p:txBody>
          <a:bodyPr rtlCol="0"/>
          <a:lstStyle/>
          <a:p>
            <a:pPr>
              <a:defRPr/>
            </a:pPr>
            <a:fld id="{EAA2B6EB-F513-F06E-CDC8-1B10C1435DA5}" type="datetime1">
              <a:rPr lang="ru-RU"/>
              <a:t/>
            </a:fld>
            <a:endParaRPr lang="ru-RU"/>
          </a:p>
        </p:txBody>
      </p:sp>
      <p:sp>
        <p:nvSpPr>
          <p:cNvPr id="1782605311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0206315" y="6356349"/>
            <a:ext cx="1604682" cy="365122"/>
          </a:xfrm>
        </p:spPr>
        <p:txBody>
          <a:bodyPr rtlCol="0"/>
          <a:lstStyle/>
          <a:p>
            <a:pPr>
              <a:defRPr/>
            </a:pPr>
            <a:fld id="{BD6DD1CD-A32D-DB68-C3E1-DE2E25D070EF}" type="slidenum">
              <a:rPr lang="ru-RU"/>
              <a:t/>
            </a:fld>
            <a:r>
              <a:rPr lang="ru-RU"/>
              <a:t>/1</a:t>
            </a:r>
            <a:r>
              <a:rPr lang="ru-RU"/>
              <a:t>8</a:t>
            </a:r>
            <a:endParaRPr lang="ru-RU"/>
          </a:p>
        </p:txBody>
      </p:sp>
      <p:sp>
        <p:nvSpPr>
          <p:cNvPr id="55800165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3463634" y="6356349"/>
            <a:ext cx="5264725" cy="365123"/>
          </a:xfrm>
        </p:spPr>
        <p:txBody>
          <a:bodyPr rtlCol="0"/>
          <a:lstStyle/>
          <a:p>
            <a:pPr>
              <a:defRPr/>
            </a:pPr>
            <a:r>
              <a:rPr lang="ru-RU" sz="1200" b="0" i="0" u="none" strike="noStrike" cap="none" spc="0">
                <a:solidFill>
                  <a:schemeClr val="accent2"/>
                </a:solidFill>
                <a:latin typeface="Muller Light"/>
                <a:ea typeface="Muller Light"/>
                <a:cs typeface="Muller Light"/>
              </a:rPr>
              <a:t>GitLab как DevOps платформа</a:t>
            </a:r>
            <a:endParaRPr sz="1200"/>
          </a:p>
        </p:txBody>
      </p:sp>
      <p:sp>
        <p:nvSpPr>
          <p:cNvPr id="656003030" name=""/>
          <p:cNvSpPr/>
          <p:nvPr/>
        </p:nvSpPr>
        <p:spPr bwMode="auto">
          <a:xfrm flipH="0" flipV="0">
            <a:off x="155997" y="47622"/>
            <a:ext cx="3381373" cy="1142997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73311743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802818" y="164252"/>
            <a:ext cx="2804463" cy="1072584"/>
          </a:xfrm>
          <a:prstGeom prst="rect">
            <a:avLst/>
          </a:prstGeom>
        </p:spPr>
      </p:pic>
      <p:pic>
        <p:nvPicPr>
          <p:cNvPr id="166201002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2770797" y="2590799"/>
            <a:ext cx="6650399" cy="35322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30286790" name="Заголовок 1"/>
          <p:cNvSpPr>
            <a:spLocks noGrp="1"/>
          </p:cNvSpPr>
          <p:nvPr>
            <p:ph type="title"/>
          </p:nvPr>
        </p:nvSpPr>
        <p:spPr bwMode="auto">
          <a:xfrm>
            <a:off x="717216" y="1302327"/>
            <a:ext cx="9687546" cy="763875"/>
          </a:xfrm>
        </p:spPr>
        <p:txBody>
          <a:bodyPr rtlCol="0"/>
          <a:lstStyle/>
          <a:p>
            <a:pPr>
              <a:defRPr/>
            </a:pPr>
            <a:r>
              <a:rPr lang="ru-RU" sz="4800" b="1" i="0" u="none" strike="noStrike" cap="none" spc="0">
                <a:solidFill>
                  <a:srgbClr val="000C54"/>
                </a:solidFill>
                <a:latin typeface="Muller Medium"/>
                <a:ea typeface="Muller Medium"/>
                <a:cs typeface="Muller Medium"/>
              </a:rPr>
              <a:t>GitLab EE</a:t>
            </a:r>
            <a:endParaRPr/>
          </a:p>
        </p:txBody>
      </p:sp>
      <p:sp>
        <p:nvSpPr>
          <p:cNvPr id="43279324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380998" y="6356349"/>
            <a:ext cx="2743200" cy="365123"/>
          </a:xfrm>
        </p:spPr>
        <p:txBody>
          <a:bodyPr rtlCol="0"/>
          <a:lstStyle/>
          <a:p>
            <a:pPr>
              <a:defRPr/>
            </a:pPr>
            <a:fld id="{D8B2DDF0-A93D-2B54-485A-1D725C46EFCF}" type="datetime1">
              <a:rPr lang="ru-RU"/>
              <a:t/>
            </a:fld>
            <a:endParaRPr lang="ru-RU"/>
          </a:p>
        </p:txBody>
      </p:sp>
      <p:sp>
        <p:nvSpPr>
          <p:cNvPr id="76505613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0206316" y="6356349"/>
            <a:ext cx="1604682" cy="365123"/>
          </a:xfrm>
        </p:spPr>
        <p:txBody>
          <a:bodyPr rtlCol="0"/>
          <a:lstStyle/>
          <a:p>
            <a:pPr>
              <a:defRPr/>
            </a:pPr>
            <a:fld id="{54DFF2B9-5BF7-B46D-8844-07A58EF8B659}" type="slidenum">
              <a:rPr lang="ru-RU"/>
              <a:t/>
            </a:fld>
            <a:r>
              <a:rPr lang="ru-RU"/>
              <a:t>/1</a:t>
            </a:r>
            <a:r>
              <a:rPr lang="ru-RU"/>
              <a:t>8</a:t>
            </a:r>
            <a:endParaRPr lang="ru-RU"/>
          </a:p>
        </p:txBody>
      </p:sp>
      <p:sp>
        <p:nvSpPr>
          <p:cNvPr id="1802655886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3463635" y="6356349"/>
            <a:ext cx="5264726" cy="365124"/>
          </a:xfrm>
        </p:spPr>
        <p:txBody>
          <a:bodyPr rtlCol="0"/>
          <a:lstStyle/>
          <a:p>
            <a:pPr>
              <a:defRPr/>
            </a:pPr>
            <a:r>
              <a:rPr lang="ru-RU" sz="1200" b="0" i="0" u="none" strike="noStrike" cap="none" spc="0">
                <a:solidFill>
                  <a:schemeClr val="accent2"/>
                </a:solidFill>
                <a:latin typeface="Muller Light"/>
                <a:ea typeface="Muller Light"/>
                <a:cs typeface="Muller Light"/>
              </a:rPr>
              <a:t>GitLab как DevOps платформа</a:t>
            </a:r>
            <a:endParaRPr sz="1200"/>
          </a:p>
        </p:txBody>
      </p:sp>
      <p:sp>
        <p:nvSpPr>
          <p:cNvPr id="724379927" name=""/>
          <p:cNvSpPr/>
          <p:nvPr/>
        </p:nvSpPr>
        <p:spPr bwMode="auto">
          <a:xfrm flipH="0" flipV="0">
            <a:off x="155998" y="47623"/>
            <a:ext cx="3381374" cy="1142998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68785627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802819" y="164253"/>
            <a:ext cx="2804463" cy="1072584"/>
          </a:xfrm>
          <a:prstGeom prst="rect">
            <a:avLst/>
          </a:prstGeom>
        </p:spPr>
      </p:pic>
      <p:pic>
        <p:nvPicPr>
          <p:cNvPr id="1517775289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2449900" y="2513631"/>
            <a:ext cx="7324698" cy="37184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04758659" name="Заголовок 1"/>
          <p:cNvSpPr>
            <a:spLocks noGrp="1"/>
          </p:cNvSpPr>
          <p:nvPr>
            <p:ph type="title"/>
          </p:nvPr>
        </p:nvSpPr>
        <p:spPr bwMode="auto">
          <a:xfrm>
            <a:off x="717216" y="1302327"/>
            <a:ext cx="9687546" cy="763875"/>
          </a:xfrm>
        </p:spPr>
        <p:txBody>
          <a:bodyPr rtlCol="0"/>
          <a:lstStyle/>
          <a:p>
            <a:pPr>
              <a:defRPr/>
            </a:pPr>
            <a:r>
              <a:rPr lang="ru-RU"/>
              <a:t>GitLab EE</a:t>
            </a:r>
            <a:endParaRPr/>
          </a:p>
        </p:txBody>
      </p:sp>
      <p:sp>
        <p:nvSpPr>
          <p:cNvPr id="82780960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380998" y="6356349"/>
            <a:ext cx="2743200" cy="365123"/>
          </a:xfrm>
        </p:spPr>
        <p:txBody>
          <a:bodyPr rtlCol="0"/>
          <a:lstStyle/>
          <a:p>
            <a:pPr>
              <a:defRPr/>
            </a:pPr>
            <a:fld id="{10DC5799-57E1-E440-CF19-046BC0F83B06}" type="datetime1">
              <a:rPr lang="ru-RU"/>
              <a:t/>
            </a:fld>
            <a:endParaRPr lang="ru-RU"/>
          </a:p>
        </p:txBody>
      </p:sp>
      <p:sp>
        <p:nvSpPr>
          <p:cNvPr id="205290111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0206316" y="6356349"/>
            <a:ext cx="1604682" cy="365123"/>
          </a:xfrm>
        </p:spPr>
        <p:txBody>
          <a:bodyPr rtlCol="0"/>
          <a:lstStyle/>
          <a:p>
            <a:pPr>
              <a:defRPr/>
            </a:pPr>
            <a:fld id="{E9A7CC09-49F7-7CA2-2ABC-F9B6AD3E6FDA}" type="slidenum">
              <a:rPr lang="ru-RU"/>
              <a:t/>
            </a:fld>
            <a:r>
              <a:rPr lang="ru-RU"/>
              <a:t>/1</a:t>
            </a:r>
            <a:r>
              <a:rPr lang="ru-RU"/>
              <a:t>8</a:t>
            </a:r>
            <a:endParaRPr lang="ru-RU"/>
          </a:p>
        </p:txBody>
      </p:sp>
      <p:sp>
        <p:nvSpPr>
          <p:cNvPr id="364153868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3463635" y="6356349"/>
            <a:ext cx="5264726" cy="365124"/>
          </a:xfrm>
        </p:spPr>
        <p:txBody>
          <a:bodyPr rtlCol="0"/>
          <a:lstStyle/>
          <a:p>
            <a:pPr>
              <a:defRPr/>
            </a:pPr>
            <a:r>
              <a:rPr lang="ru-RU" sz="1200" b="0" i="0" u="none" strike="noStrike" cap="none" spc="0">
                <a:solidFill>
                  <a:schemeClr val="accent2"/>
                </a:solidFill>
                <a:latin typeface="Muller Light"/>
                <a:ea typeface="Muller Light"/>
                <a:cs typeface="Muller Light"/>
              </a:rPr>
              <a:t>GitLab как DevOps платформа</a:t>
            </a:r>
            <a:endParaRPr sz="1200"/>
          </a:p>
        </p:txBody>
      </p:sp>
      <p:sp>
        <p:nvSpPr>
          <p:cNvPr id="980559508" name=""/>
          <p:cNvSpPr/>
          <p:nvPr/>
        </p:nvSpPr>
        <p:spPr bwMode="auto">
          <a:xfrm flipH="0" flipV="0">
            <a:off x="155998" y="47623"/>
            <a:ext cx="3381374" cy="1142998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13587409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802819" y="164253"/>
            <a:ext cx="2804463" cy="1072584"/>
          </a:xfrm>
          <a:prstGeom prst="rect">
            <a:avLst/>
          </a:prstGeom>
        </p:spPr>
      </p:pic>
      <p:pic>
        <p:nvPicPr>
          <p:cNvPr id="1237059664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2396310" y="2625946"/>
            <a:ext cx="7399374" cy="32922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69812842" name="Заголовок 1"/>
          <p:cNvSpPr>
            <a:spLocks noGrp="1"/>
          </p:cNvSpPr>
          <p:nvPr>
            <p:ph type="title"/>
          </p:nvPr>
        </p:nvSpPr>
        <p:spPr bwMode="auto">
          <a:xfrm>
            <a:off x="717215" y="1302327"/>
            <a:ext cx="9687546" cy="763875"/>
          </a:xfrm>
        </p:spPr>
        <p:txBody>
          <a:bodyPr rtlCol="0"/>
          <a:lstStyle/>
          <a:p>
            <a:pPr>
              <a:defRPr/>
            </a:pPr>
            <a:r>
              <a:rPr lang="ru-RU"/>
              <a:t>GitLab EE</a:t>
            </a:r>
            <a:endParaRPr/>
          </a:p>
        </p:txBody>
      </p:sp>
      <p:sp>
        <p:nvSpPr>
          <p:cNvPr id="162242601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380997" y="6356349"/>
            <a:ext cx="2743200" cy="365122"/>
          </a:xfrm>
        </p:spPr>
        <p:txBody>
          <a:bodyPr rtlCol="0"/>
          <a:lstStyle/>
          <a:p>
            <a:pPr>
              <a:defRPr/>
            </a:pPr>
            <a:fld id="{537ED2BB-6D3E-3DDF-6D42-C482D761C1EE}" type="datetime1">
              <a:rPr lang="ru-RU"/>
              <a:t/>
            </a:fld>
            <a:endParaRPr lang="ru-RU"/>
          </a:p>
        </p:txBody>
      </p:sp>
      <p:sp>
        <p:nvSpPr>
          <p:cNvPr id="276824875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0206315" y="6356349"/>
            <a:ext cx="1604682" cy="365122"/>
          </a:xfrm>
        </p:spPr>
        <p:txBody>
          <a:bodyPr rtlCol="0"/>
          <a:lstStyle/>
          <a:p>
            <a:pPr>
              <a:defRPr/>
            </a:pPr>
            <a:fld id="{47BFF1F8-2386-D870-7EC3-83B4CFC25261}" type="slidenum">
              <a:rPr lang="ru-RU"/>
              <a:t/>
            </a:fld>
            <a:r>
              <a:rPr lang="ru-RU"/>
              <a:t>/1</a:t>
            </a:r>
            <a:r>
              <a:rPr lang="ru-RU"/>
              <a:t>8</a:t>
            </a:r>
            <a:endParaRPr lang="ru-RU"/>
          </a:p>
        </p:txBody>
      </p:sp>
      <p:sp>
        <p:nvSpPr>
          <p:cNvPr id="906921563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3463634" y="6356349"/>
            <a:ext cx="5264725" cy="365123"/>
          </a:xfrm>
        </p:spPr>
        <p:txBody>
          <a:bodyPr rtlCol="0"/>
          <a:lstStyle/>
          <a:p>
            <a:pPr>
              <a:defRPr/>
            </a:pPr>
            <a:r>
              <a:rPr lang="ru-RU" sz="1200" b="0" i="0" u="none" strike="noStrike" cap="none" spc="0">
                <a:solidFill>
                  <a:schemeClr val="accent2"/>
                </a:solidFill>
                <a:latin typeface="Muller Light"/>
                <a:ea typeface="Muller Light"/>
                <a:cs typeface="Muller Light"/>
              </a:rPr>
              <a:t>GitLab как DevOps платформа</a:t>
            </a:r>
            <a:endParaRPr sz="1200"/>
          </a:p>
        </p:txBody>
      </p:sp>
      <p:sp>
        <p:nvSpPr>
          <p:cNvPr id="744487898" name=""/>
          <p:cNvSpPr/>
          <p:nvPr/>
        </p:nvSpPr>
        <p:spPr bwMode="auto">
          <a:xfrm flipH="0" flipV="0">
            <a:off x="155997" y="47622"/>
            <a:ext cx="3381373" cy="1142997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98368889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802818" y="164252"/>
            <a:ext cx="2804463" cy="1072584"/>
          </a:xfrm>
          <a:prstGeom prst="rect">
            <a:avLst/>
          </a:prstGeom>
        </p:spPr>
      </p:pic>
      <p:pic>
        <p:nvPicPr>
          <p:cNvPr id="1056391987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2542499" y="2543553"/>
            <a:ext cx="6839651" cy="33953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84899402" name="Заголовок 1"/>
          <p:cNvSpPr>
            <a:spLocks noGrp="1"/>
          </p:cNvSpPr>
          <p:nvPr>
            <p:ph type="title"/>
          </p:nvPr>
        </p:nvSpPr>
        <p:spPr bwMode="auto">
          <a:xfrm>
            <a:off x="717216" y="1302327"/>
            <a:ext cx="9687546" cy="763875"/>
          </a:xfrm>
        </p:spPr>
        <p:txBody>
          <a:bodyPr rtlCol="0"/>
          <a:lstStyle/>
          <a:p>
            <a:pPr>
              <a:defRPr/>
            </a:pPr>
            <a:r>
              <a:rPr lang="ru-RU" sz="4800" b="1" i="0" u="none" strike="noStrike" cap="none" spc="0">
                <a:solidFill>
                  <a:srgbClr val="000C54"/>
                </a:solidFill>
                <a:latin typeface="Muller Medium"/>
                <a:ea typeface="Muller Medium"/>
                <a:cs typeface="Muller Medium"/>
              </a:rPr>
              <a:t>GitLab EE</a:t>
            </a:r>
            <a:endParaRPr/>
          </a:p>
        </p:txBody>
      </p:sp>
      <p:sp>
        <p:nvSpPr>
          <p:cNvPr id="1063779113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380998" y="6356349"/>
            <a:ext cx="2743200" cy="365123"/>
          </a:xfrm>
        </p:spPr>
        <p:txBody>
          <a:bodyPr rtlCol="0"/>
          <a:lstStyle/>
          <a:p>
            <a:pPr>
              <a:defRPr/>
            </a:pPr>
            <a:fld id="{CDA16410-172A-29DC-6F74-56A19200A765}" type="datetime1">
              <a:rPr lang="ru-RU"/>
              <a:t/>
            </a:fld>
            <a:endParaRPr lang="ru-RU"/>
          </a:p>
        </p:txBody>
      </p:sp>
      <p:sp>
        <p:nvSpPr>
          <p:cNvPr id="1935672293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0206316" y="6356349"/>
            <a:ext cx="1604682" cy="365123"/>
          </a:xfrm>
        </p:spPr>
        <p:txBody>
          <a:bodyPr rtlCol="0"/>
          <a:lstStyle/>
          <a:p>
            <a:pPr>
              <a:defRPr/>
            </a:pPr>
            <a:fld id="{3E2BE7E7-5967-A232-E4CB-21C4C9A78283}" type="slidenum">
              <a:rPr lang="ru-RU"/>
              <a:t/>
            </a:fld>
            <a:r>
              <a:rPr lang="ru-RU"/>
              <a:t>/1</a:t>
            </a:r>
            <a:r>
              <a:rPr lang="ru-RU"/>
              <a:t>8</a:t>
            </a:r>
            <a:endParaRPr lang="ru-RU"/>
          </a:p>
        </p:txBody>
      </p:sp>
      <p:sp>
        <p:nvSpPr>
          <p:cNvPr id="1760286427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3463635" y="6356349"/>
            <a:ext cx="5264726" cy="365124"/>
          </a:xfrm>
        </p:spPr>
        <p:txBody>
          <a:bodyPr rtlCol="0"/>
          <a:lstStyle/>
          <a:p>
            <a:pPr>
              <a:defRPr/>
            </a:pPr>
            <a:r>
              <a:rPr lang="ru-RU" sz="1200" b="0" i="0" u="none" strike="noStrike" cap="none" spc="0">
                <a:solidFill>
                  <a:schemeClr val="accent2"/>
                </a:solidFill>
                <a:latin typeface="Muller Light"/>
                <a:ea typeface="Muller Light"/>
                <a:cs typeface="Muller Light"/>
              </a:rPr>
              <a:t>GitLab как DevOps платформа</a:t>
            </a:r>
            <a:endParaRPr sz="1200"/>
          </a:p>
        </p:txBody>
      </p:sp>
      <p:sp>
        <p:nvSpPr>
          <p:cNvPr id="2000316447" name=""/>
          <p:cNvSpPr/>
          <p:nvPr/>
        </p:nvSpPr>
        <p:spPr bwMode="auto">
          <a:xfrm flipH="0" flipV="0">
            <a:off x="155998" y="47623"/>
            <a:ext cx="3381374" cy="1142998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45470875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802819" y="164253"/>
            <a:ext cx="2804463" cy="1072584"/>
          </a:xfrm>
          <a:prstGeom prst="rect">
            <a:avLst/>
          </a:prstGeom>
        </p:spPr>
      </p:pic>
      <p:pic>
        <p:nvPicPr>
          <p:cNvPr id="1377492262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2236745" y="2549620"/>
            <a:ext cx="7718503" cy="38067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77578" y="1302327"/>
            <a:ext cx="9687546" cy="763877"/>
          </a:xfrm>
        </p:spPr>
        <p:txBody>
          <a:bodyPr rtlCol="0"/>
          <a:lstStyle/>
          <a:p>
            <a:pPr>
              <a:defRPr/>
            </a:pPr>
            <a:r>
              <a:rPr lang="ru-RU"/>
              <a:t>Вступление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381000" y="6356350"/>
            <a:ext cx="2743200" cy="365125"/>
          </a:xfrm>
        </p:spPr>
        <p:txBody>
          <a:bodyPr rtlCol="0"/>
          <a:lstStyle/>
          <a:p>
            <a:pPr>
              <a:defRPr/>
            </a:pPr>
            <a:fld id="{AA17D655-AE0D-40EB-B50E-A4B2036EAF49}" type="datetime1">
              <a:rPr lang="ru-RU"/>
              <a:t>06.06.2024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3463636" y="6356350"/>
            <a:ext cx="5264727" cy="365125"/>
          </a:xfrm>
        </p:spPr>
        <p:txBody>
          <a:bodyPr rtlCol="0"/>
          <a:lstStyle/>
          <a:p>
            <a:pPr>
              <a:defRPr/>
            </a:pPr>
            <a:r>
              <a:rPr lang="ru-RU" sz="1200" b="0" i="0" u="none" strike="noStrike" cap="none" spc="0">
                <a:solidFill>
                  <a:schemeClr val="accent2"/>
                </a:solidFill>
                <a:latin typeface="Muller Light"/>
                <a:ea typeface="Muller Light"/>
                <a:cs typeface="Muller Light"/>
              </a:rPr>
              <a:t>GitLab как DevOps платформа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0206318" y="6356350"/>
            <a:ext cx="1604682" cy="365125"/>
          </a:xfrm>
        </p:spPr>
        <p:txBody>
          <a:bodyPr rtlCol="0"/>
          <a:lstStyle/>
          <a:p>
            <a:pPr>
              <a:defRPr/>
            </a:pPr>
            <a:fld id="{294A09A9-5501-47C1-A89A-A340965A2BE2}" type="slidenum">
              <a:rPr lang="ru-RU"/>
              <a:t>2</a:t>
            </a:fld>
            <a:r>
              <a:rPr lang="ru-RU"/>
              <a:t>/1</a:t>
            </a:r>
            <a:r>
              <a:rPr lang="en-US"/>
              <a:t>8</a:t>
            </a:r>
            <a:endParaRPr lang="ru-RU"/>
          </a:p>
        </p:txBody>
      </p:sp>
      <p:sp>
        <p:nvSpPr>
          <p:cNvPr id="22" name="Объект 2"/>
          <p:cNvSpPr txBox="1"/>
          <p:nvPr/>
        </p:nvSpPr>
        <p:spPr bwMode="auto">
          <a:xfrm>
            <a:off x="717217" y="2529089"/>
            <a:ext cx="10099795" cy="37069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>
              <a:lnSpc>
                <a:spcPct val="15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bg1"/>
                </a:solidFill>
                <a:latin typeface="Muller Light"/>
                <a:ea typeface="+mn-ea"/>
                <a:cs typeface="Arial"/>
              </a:defRPr>
            </a:lvl1pPr>
            <a:lvl2pPr marL="457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ru-RU" sz="2000">
                <a:latin typeface="Muller Medium"/>
              </a:rPr>
              <a:t>Актуальность работы </a:t>
            </a:r>
            <a:r>
              <a:rPr lang="ru-RU" sz="2000"/>
              <a:t>представлена ростом сложности ИС, необходимостью быстрого развертывания решений в рамках Agile-методологий и критичностью защиты ИС.</a:t>
            </a:r>
            <a:endParaRPr lang="ru-RU" sz="2000"/>
          </a:p>
          <a:p>
            <a:pPr>
              <a:lnSpc>
                <a:spcPct val="100000"/>
              </a:lnSpc>
              <a:defRPr/>
            </a:pPr>
            <a:r>
              <a:rPr lang="ru-RU" sz="2000" b="0" i="0" u="none" strike="noStrike" cap="none" spc="0">
                <a:solidFill>
                  <a:schemeClr val="bg1"/>
                </a:solidFill>
                <a:latin typeface="Muller Medium"/>
                <a:ea typeface="Muller Medium"/>
                <a:cs typeface="Muller Medium"/>
              </a:rPr>
              <a:t>Целью работы</a:t>
            </a:r>
            <a:r>
              <a:rPr lang="ru-RU" sz="2000"/>
              <a:t> является анализ необходимости внедрения платформы для управления полным циклом разработки ПО GitLab в ИС. В частности, ее DevOps и DevSecOps инструментом.</a:t>
            </a:r>
            <a:endParaRPr lang="ru-RU" sz="2000"/>
          </a:p>
          <a:p>
            <a:pPr>
              <a:lnSpc>
                <a:spcPct val="100000"/>
              </a:lnSpc>
              <a:defRPr/>
            </a:pPr>
            <a:r>
              <a:rPr lang="ru-RU" sz="2000">
                <a:latin typeface="Muller Medium"/>
              </a:rPr>
              <a:t>Задачи:</a:t>
            </a:r>
            <a:endParaRPr/>
          </a:p>
          <a:p>
            <a:pPr marL="457200" indent="-457200">
              <a:lnSpc>
                <a:spcPts val="1799"/>
              </a:lnSpc>
              <a:spcBef>
                <a:spcPts val="599"/>
              </a:spcBef>
              <a:buFont typeface="+mj-lt"/>
              <a:buAutoNum type="arabicPeriod"/>
              <a:defRPr/>
            </a:pPr>
            <a:r>
              <a:rPr lang="ru-RU" sz="2000"/>
              <a:t>Анализ доступных решений для управления полным циклом разработки ПО.</a:t>
            </a:r>
            <a:endParaRPr lang="ru-RU" sz="2000"/>
          </a:p>
          <a:p>
            <a:pPr marL="457200" indent="-457200">
              <a:lnSpc>
                <a:spcPts val="1798"/>
              </a:lnSpc>
              <a:spcBef>
                <a:spcPts val="598"/>
              </a:spcBef>
              <a:buFont typeface="+mj-lt"/>
              <a:buAutoNum type="arabicPeriod"/>
              <a:defRPr/>
            </a:pPr>
            <a:r>
              <a:rPr lang="ru-RU" sz="2000"/>
              <a:t>Сравнение таких решений с GitLab.</a:t>
            </a:r>
            <a:endParaRPr lang="ru-RU" sz="2000"/>
          </a:p>
          <a:p>
            <a:pPr marL="457200" indent="-457200">
              <a:lnSpc>
                <a:spcPts val="1799"/>
              </a:lnSpc>
              <a:spcBef>
                <a:spcPts val="599"/>
              </a:spcBef>
              <a:buFont typeface="+mj-lt"/>
              <a:buAutoNum type="arabicPeriod"/>
              <a:defRPr/>
            </a:pPr>
            <a:r>
              <a:rPr lang="ru-RU" sz="2000"/>
              <a:t>Ознакомление с GitLab и GitLab CI.</a:t>
            </a:r>
            <a:endParaRPr lang="ru-RU" sz="2000"/>
          </a:p>
          <a:p>
            <a:pPr marL="457200" indent="-457200">
              <a:lnSpc>
                <a:spcPts val="1799"/>
              </a:lnSpc>
              <a:spcBef>
                <a:spcPts val="599"/>
              </a:spcBef>
              <a:buFont typeface="+mj-lt"/>
              <a:buAutoNum type="arabicPeriod"/>
              <a:defRPr/>
            </a:pPr>
            <a:r>
              <a:rPr lang="ru-RU" sz="2000"/>
              <a:t>Подключение GitLab к текущим бизнес-процессам.</a:t>
            </a:r>
            <a:endParaRPr lang="ru-RU" sz="2000"/>
          </a:p>
        </p:txBody>
      </p:sp>
      <p:sp>
        <p:nvSpPr>
          <p:cNvPr id="1172153960" name=""/>
          <p:cNvSpPr/>
          <p:nvPr/>
        </p:nvSpPr>
        <p:spPr bwMode="auto">
          <a:xfrm flipH="0" flipV="0">
            <a:off x="155998" y="47623"/>
            <a:ext cx="3381374" cy="1142998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83458968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802820" y="164253"/>
            <a:ext cx="2804463" cy="10725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76653141" name="Заголовок 1"/>
          <p:cNvSpPr>
            <a:spLocks noGrp="1"/>
          </p:cNvSpPr>
          <p:nvPr>
            <p:ph type="title"/>
          </p:nvPr>
        </p:nvSpPr>
        <p:spPr bwMode="auto">
          <a:xfrm>
            <a:off x="717215" y="1302327"/>
            <a:ext cx="9687546" cy="763875"/>
          </a:xfrm>
        </p:spPr>
        <p:txBody>
          <a:bodyPr rtlCol="0"/>
          <a:lstStyle/>
          <a:p>
            <a:pPr>
              <a:defRPr/>
            </a:pPr>
            <a:r>
              <a:rPr lang="ru-RU" sz="4800" b="1" i="0" u="none" strike="noStrike" cap="none" spc="0">
                <a:solidFill>
                  <a:srgbClr val="000C54"/>
                </a:solidFill>
                <a:latin typeface="Muller Medium"/>
                <a:ea typeface="Muller Medium"/>
                <a:cs typeface="Muller Medium"/>
              </a:rPr>
              <a:t>GitLab EE</a:t>
            </a:r>
            <a:endParaRPr/>
          </a:p>
        </p:txBody>
      </p:sp>
      <p:sp>
        <p:nvSpPr>
          <p:cNvPr id="568521060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380997" y="6356349"/>
            <a:ext cx="2743200" cy="365122"/>
          </a:xfrm>
        </p:spPr>
        <p:txBody>
          <a:bodyPr rtlCol="0"/>
          <a:lstStyle/>
          <a:p>
            <a:pPr>
              <a:defRPr/>
            </a:pPr>
            <a:fld id="{3EB87FBF-FBC7-CF32-4196-4CDCF9C6A269}" type="datetime1">
              <a:rPr lang="ru-RU"/>
              <a:t/>
            </a:fld>
            <a:endParaRPr lang="ru-RU"/>
          </a:p>
        </p:txBody>
      </p:sp>
      <p:sp>
        <p:nvSpPr>
          <p:cNvPr id="616911695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0206315" y="6356349"/>
            <a:ext cx="1604682" cy="365122"/>
          </a:xfrm>
        </p:spPr>
        <p:txBody>
          <a:bodyPr rtlCol="0"/>
          <a:lstStyle/>
          <a:p>
            <a:pPr>
              <a:defRPr/>
            </a:pPr>
            <a:fld id="{D357CBEE-D729-0742-E61E-1CC3D634021A}" type="slidenum">
              <a:rPr lang="ru-RU"/>
              <a:t/>
            </a:fld>
            <a:r>
              <a:rPr lang="ru-RU"/>
              <a:t>/1</a:t>
            </a:r>
            <a:r>
              <a:rPr lang="ru-RU"/>
              <a:t>8</a:t>
            </a:r>
            <a:endParaRPr lang="ru-RU"/>
          </a:p>
        </p:txBody>
      </p:sp>
      <p:sp>
        <p:nvSpPr>
          <p:cNvPr id="1599207194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3463634" y="6356349"/>
            <a:ext cx="5264725" cy="365123"/>
          </a:xfrm>
        </p:spPr>
        <p:txBody>
          <a:bodyPr rtlCol="0"/>
          <a:lstStyle/>
          <a:p>
            <a:pPr>
              <a:defRPr/>
            </a:pPr>
            <a:r>
              <a:rPr lang="ru-RU" sz="1200" b="0" i="0" u="none" strike="noStrike" cap="none" spc="0">
                <a:solidFill>
                  <a:schemeClr val="accent2"/>
                </a:solidFill>
                <a:latin typeface="Muller Light"/>
                <a:ea typeface="Muller Light"/>
                <a:cs typeface="Muller Light"/>
              </a:rPr>
              <a:t>GitLab как DevOps платформа</a:t>
            </a:r>
            <a:endParaRPr sz="1200"/>
          </a:p>
        </p:txBody>
      </p:sp>
      <p:sp>
        <p:nvSpPr>
          <p:cNvPr id="1239800128" name=""/>
          <p:cNvSpPr/>
          <p:nvPr/>
        </p:nvSpPr>
        <p:spPr bwMode="auto">
          <a:xfrm flipH="0" flipV="0">
            <a:off x="155997" y="47622"/>
            <a:ext cx="3381373" cy="1142997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70137281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802818" y="164252"/>
            <a:ext cx="2804463" cy="1072584"/>
          </a:xfrm>
          <a:prstGeom prst="rect">
            <a:avLst/>
          </a:prstGeom>
        </p:spPr>
      </p:pic>
      <p:pic>
        <p:nvPicPr>
          <p:cNvPr id="2124583404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2575270" y="2522963"/>
            <a:ext cx="7041455" cy="37635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98661144" name="Заголовок 1"/>
          <p:cNvSpPr>
            <a:spLocks noGrp="1"/>
          </p:cNvSpPr>
          <p:nvPr>
            <p:ph type="title"/>
          </p:nvPr>
        </p:nvSpPr>
        <p:spPr bwMode="auto">
          <a:xfrm>
            <a:off x="717215" y="1302327"/>
            <a:ext cx="9687546" cy="763875"/>
          </a:xfrm>
        </p:spPr>
        <p:txBody>
          <a:bodyPr rtlCol="0"/>
          <a:lstStyle/>
          <a:p>
            <a:pPr>
              <a:defRPr/>
            </a:pPr>
            <a:r>
              <a:rPr lang="ru-RU" sz="4800" b="1" i="0" u="none" strike="noStrike" cap="none" spc="0">
                <a:solidFill>
                  <a:srgbClr val="000C54"/>
                </a:solidFill>
                <a:latin typeface="Muller Medium"/>
                <a:ea typeface="Muller Medium"/>
                <a:cs typeface="Muller Medium"/>
              </a:rPr>
              <a:t>GitLab EE</a:t>
            </a:r>
            <a:endParaRPr/>
          </a:p>
        </p:txBody>
      </p:sp>
      <p:sp>
        <p:nvSpPr>
          <p:cNvPr id="1103683141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380997" y="6356349"/>
            <a:ext cx="2743200" cy="365122"/>
          </a:xfrm>
        </p:spPr>
        <p:txBody>
          <a:bodyPr rtlCol="0"/>
          <a:lstStyle/>
          <a:p>
            <a:pPr>
              <a:defRPr/>
            </a:pPr>
            <a:fld id="{6EF9A45F-180C-6E96-A04B-46A1521B99BA}" type="datetime1">
              <a:rPr lang="ru-RU"/>
              <a:t/>
            </a:fld>
            <a:endParaRPr lang="ru-RU"/>
          </a:p>
        </p:txBody>
      </p:sp>
      <p:sp>
        <p:nvSpPr>
          <p:cNvPr id="283200575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0206315" y="6356349"/>
            <a:ext cx="1604682" cy="365122"/>
          </a:xfrm>
        </p:spPr>
        <p:txBody>
          <a:bodyPr rtlCol="0"/>
          <a:lstStyle/>
          <a:p>
            <a:pPr>
              <a:defRPr/>
            </a:pPr>
            <a:fld id="{9662378F-AC2E-8338-037A-B5716F4AB571}" type="slidenum">
              <a:rPr lang="ru-RU"/>
              <a:t/>
            </a:fld>
            <a:r>
              <a:rPr lang="ru-RU"/>
              <a:t>/1</a:t>
            </a:r>
            <a:r>
              <a:rPr lang="ru-RU"/>
              <a:t>8</a:t>
            </a:r>
            <a:endParaRPr lang="ru-RU"/>
          </a:p>
        </p:txBody>
      </p:sp>
      <p:sp>
        <p:nvSpPr>
          <p:cNvPr id="1911905204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3463634" y="6356349"/>
            <a:ext cx="5264725" cy="365123"/>
          </a:xfrm>
        </p:spPr>
        <p:txBody>
          <a:bodyPr rtlCol="0"/>
          <a:lstStyle/>
          <a:p>
            <a:pPr>
              <a:defRPr/>
            </a:pPr>
            <a:r>
              <a:rPr lang="ru-RU" sz="1200" b="0" i="0" u="none" strike="noStrike" cap="none" spc="0">
                <a:solidFill>
                  <a:schemeClr val="accent2"/>
                </a:solidFill>
                <a:latin typeface="Muller Light"/>
                <a:ea typeface="Muller Light"/>
                <a:cs typeface="Muller Light"/>
              </a:rPr>
              <a:t>GitLab как DevOps платформа</a:t>
            </a:r>
            <a:endParaRPr sz="1200"/>
          </a:p>
        </p:txBody>
      </p:sp>
      <p:sp>
        <p:nvSpPr>
          <p:cNvPr id="2108145931" name=""/>
          <p:cNvSpPr/>
          <p:nvPr/>
        </p:nvSpPr>
        <p:spPr bwMode="auto">
          <a:xfrm flipH="0" flipV="0">
            <a:off x="155997" y="47622"/>
            <a:ext cx="3381373" cy="1142997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88960215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802818" y="164252"/>
            <a:ext cx="2804463" cy="1072584"/>
          </a:xfrm>
          <a:prstGeom prst="rect">
            <a:avLst/>
          </a:prstGeom>
        </p:spPr>
      </p:pic>
      <p:pic>
        <p:nvPicPr>
          <p:cNvPr id="423969053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2148862" y="2430676"/>
            <a:ext cx="7894274" cy="39256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00905759" name="Заголовок 1"/>
          <p:cNvSpPr>
            <a:spLocks noGrp="1"/>
          </p:cNvSpPr>
          <p:nvPr>
            <p:ph type="title"/>
          </p:nvPr>
        </p:nvSpPr>
        <p:spPr bwMode="auto">
          <a:xfrm>
            <a:off x="717215" y="1302327"/>
            <a:ext cx="9687546" cy="763875"/>
          </a:xfrm>
        </p:spPr>
        <p:txBody>
          <a:bodyPr rtlCol="0"/>
          <a:lstStyle/>
          <a:p>
            <a:pPr>
              <a:defRPr/>
            </a:pPr>
            <a:r>
              <a:rPr lang="ru-RU" sz="4800" b="1" i="0" u="none" strike="noStrike" cap="none" spc="0">
                <a:solidFill>
                  <a:srgbClr val="000C54"/>
                </a:solidFill>
                <a:latin typeface="Muller Medium"/>
                <a:ea typeface="Muller Medium"/>
                <a:cs typeface="Muller Medium"/>
              </a:rPr>
              <a:t>GitLab EE</a:t>
            </a:r>
            <a:endParaRPr/>
          </a:p>
        </p:txBody>
      </p:sp>
      <p:sp>
        <p:nvSpPr>
          <p:cNvPr id="427792619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380997" y="6356349"/>
            <a:ext cx="2743200" cy="365122"/>
          </a:xfrm>
        </p:spPr>
        <p:txBody>
          <a:bodyPr rtlCol="0"/>
          <a:lstStyle/>
          <a:p>
            <a:pPr>
              <a:defRPr/>
            </a:pPr>
            <a:fld id="{22AA4C56-3943-6FDC-7F6C-029EB9AB6D9D}" type="datetime1">
              <a:rPr lang="ru-RU"/>
              <a:t/>
            </a:fld>
            <a:endParaRPr lang="ru-RU"/>
          </a:p>
        </p:txBody>
      </p:sp>
      <p:sp>
        <p:nvSpPr>
          <p:cNvPr id="1201622375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0206315" y="6356349"/>
            <a:ext cx="1604682" cy="365122"/>
          </a:xfrm>
        </p:spPr>
        <p:txBody>
          <a:bodyPr rtlCol="0"/>
          <a:lstStyle/>
          <a:p>
            <a:pPr>
              <a:defRPr/>
            </a:pPr>
            <a:fld id="{59CC8891-A816-7436-C558-DCECB1A5AAAE}" type="slidenum">
              <a:rPr lang="ru-RU"/>
              <a:t/>
            </a:fld>
            <a:r>
              <a:rPr lang="ru-RU"/>
              <a:t>/1</a:t>
            </a:r>
            <a:r>
              <a:rPr lang="ru-RU"/>
              <a:t>8</a:t>
            </a:r>
            <a:endParaRPr lang="ru-RU"/>
          </a:p>
        </p:txBody>
      </p:sp>
      <p:sp>
        <p:nvSpPr>
          <p:cNvPr id="115430942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3463634" y="6356349"/>
            <a:ext cx="5264725" cy="365123"/>
          </a:xfrm>
        </p:spPr>
        <p:txBody>
          <a:bodyPr rtlCol="0"/>
          <a:lstStyle/>
          <a:p>
            <a:pPr>
              <a:defRPr/>
            </a:pPr>
            <a:r>
              <a:rPr lang="ru-RU" sz="1200" b="0" i="0" u="none" strike="noStrike" cap="none" spc="0">
                <a:solidFill>
                  <a:schemeClr val="accent2"/>
                </a:solidFill>
                <a:latin typeface="Muller Light"/>
                <a:ea typeface="Muller Light"/>
                <a:cs typeface="Muller Light"/>
              </a:rPr>
              <a:t>GitLab как DevOps платформа</a:t>
            </a:r>
            <a:endParaRPr sz="1200"/>
          </a:p>
        </p:txBody>
      </p:sp>
      <p:sp>
        <p:nvSpPr>
          <p:cNvPr id="52935622" name=""/>
          <p:cNvSpPr/>
          <p:nvPr/>
        </p:nvSpPr>
        <p:spPr bwMode="auto">
          <a:xfrm flipH="0" flipV="0">
            <a:off x="155997" y="47622"/>
            <a:ext cx="3381373" cy="1142997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1981361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802818" y="164252"/>
            <a:ext cx="2804463" cy="1072584"/>
          </a:xfrm>
          <a:prstGeom prst="rect">
            <a:avLst/>
          </a:prstGeom>
        </p:spPr>
      </p:pic>
      <p:pic>
        <p:nvPicPr>
          <p:cNvPr id="375211803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2264998" y="2463478"/>
            <a:ext cx="7662003" cy="38928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17218" y="1302327"/>
            <a:ext cx="9687546" cy="763877"/>
          </a:xfrm>
        </p:spPr>
        <p:txBody>
          <a:bodyPr rtlCol="0"/>
          <a:lstStyle/>
          <a:p>
            <a:pPr>
              <a:defRPr/>
            </a:pPr>
            <a:r>
              <a:rPr lang="ru-RU"/>
              <a:t>Проблематика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381000" y="6356350"/>
            <a:ext cx="2743200" cy="365125"/>
          </a:xfrm>
        </p:spPr>
        <p:txBody>
          <a:bodyPr rtlCol="0"/>
          <a:lstStyle/>
          <a:p>
            <a:pPr>
              <a:defRPr/>
            </a:pPr>
            <a:fld id="{AA17D655-AE0D-40EB-B50E-A4B2036EAF49}" type="datetime1">
              <a:rPr lang="ru-RU"/>
              <a:t>06.06.2024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3463636" y="6356350"/>
            <a:ext cx="5264727" cy="365125"/>
          </a:xfrm>
        </p:spPr>
        <p:txBody>
          <a:bodyPr rtlCol="0"/>
          <a:lstStyle/>
          <a:p>
            <a:pPr>
              <a:defRPr/>
            </a:pPr>
            <a:r>
              <a:rPr lang="ru-RU" sz="1200" b="0" i="0" u="none" strike="noStrike" cap="none" spc="0">
                <a:solidFill>
                  <a:schemeClr val="accent2"/>
                </a:solidFill>
                <a:latin typeface="Muller Light"/>
                <a:ea typeface="Muller Light"/>
                <a:cs typeface="Muller Light"/>
              </a:rPr>
              <a:t>GitLab как DevOps платформа</a:t>
            </a:r>
            <a:endParaRPr sz="120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0206318" y="6356350"/>
            <a:ext cx="1604682" cy="365125"/>
          </a:xfrm>
        </p:spPr>
        <p:txBody>
          <a:bodyPr rtlCol="0"/>
          <a:lstStyle/>
          <a:p>
            <a:pPr>
              <a:defRPr/>
            </a:pPr>
            <a:fld id="{294A09A9-5501-47C1-A89A-A340965A2BE2}" type="slidenum">
              <a:rPr lang="ru-RU"/>
              <a:t>3</a:t>
            </a:fld>
            <a:r>
              <a:rPr lang="ru-RU"/>
              <a:t>/1</a:t>
            </a:r>
            <a:r>
              <a:rPr lang="en-US"/>
              <a:t>8</a:t>
            </a:r>
            <a:endParaRPr lang="ru-RU"/>
          </a:p>
        </p:txBody>
      </p:sp>
      <p:sp>
        <p:nvSpPr>
          <p:cNvPr id="22" name="Объект 2"/>
          <p:cNvSpPr txBox="1"/>
          <p:nvPr/>
        </p:nvSpPr>
        <p:spPr bwMode="auto">
          <a:xfrm flipH="0" flipV="0">
            <a:off x="717217" y="3189767"/>
            <a:ext cx="10099794" cy="29616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>
              <a:lnSpc>
                <a:spcPct val="15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bg1"/>
                </a:solidFill>
                <a:latin typeface="Muller Light"/>
                <a:ea typeface="+mn-ea"/>
                <a:cs typeface="Arial"/>
              </a:defRPr>
            </a:lvl1pPr>
            <a:lvl2pPr marL="457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ru-RU" sz="2000">
                <a:latin typeface="Muller Medium"/>
              </a:rPr>
              <a:t>Основные проблемы стандартного цикла разработки:</a:t>
            </a:r>
            <a:endParaRPr lang="ru-RU" sz="2000">
              <a:latin typeface="Muller Medium"/>
            </a:endParaRPr>
          </a:p>
          <a:p>
            <a:pPr marL="457200" indent="-457200">
              <a:lnSpc>
                <a:spcPts val="1800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ru-RU" sz="2000" b="0" i="0" u="none" strike="noStrike" cap="none" spc="0">
                <a:solidFill>
                  <a:schemeClr val="bg1"/>
                </a:solidFill>
                <a:latin typeface="Muller Light"/>
                <a:ea typeface="Muller Light"/>
                <a:cs typeface="Muller Light"/>
              </a:rPr>
              <a:t>Разрозненность инструментов.</a:t>
            </a:r>
            <a:endParaRPr lang="ru-RU" sz="2000"/>
          </a:p>
          <a:p>
            <a:pPr marL="457200" indent="-457200">
              <a:lnSpc>
                <a:spcPts val="1799"/>
              </a:lnSpc>
              <a:spcBef>
                <a:spcPts val="599"/>
              </a:spcBef>
              <a:buFont typeface="+mj-lt"/>
              <a:buAutoNum type="arabicPeriod"/>
              <a:defRPr/>
            </a:pPr>
            <a:r>
              <a:rPr lang="ru-RU" sz="2000" b="0" i="0" u="none" strike="noStrike" cap="none" spc="0">
                <a:solidFill>
                  <a:schemeClr val="bg1"/>
                </a:solidFill>
                <a:latin typeface="Muller Light"/>
                <a:ea typeface="Muller Light"/>
                <a:cs typeface="Muller Light"/>
              </a:rPr>
              <a:t>Отсутствие автоматизации.</a:t>
            </a:r>
            <a:endParaRPr/>
          </a:p>
          <a:p>
            <a:pPr marL="457200" indent="-457200">
              <a:lnSpc>
                <a:spcPts val="1800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ru-RU" sz="2000" b="0" i="0" u="none" strike="noStrike" cap="none" spc="0">
                <a:solidFill>
                  <a:schemeClr val="bg1"/>
                </a:solidFill>
                <a:latin typeface="Muller Light"/>
                <a:ea typeface="Muller Light"/>
                <a:cs typeface="Muller Light"/>
              </a:rPr>
              <a:t>Медленное выявление ошибок и уязвимостей</a:t>
            </a:r>
            <a:r>
              <a:rPr lang="ru-RU" sz="2000"/>
              <a:t>.</a:t>
            </a:r>
            <a:endParaRPr/>
          </a:p>
          <a:p>
            <a:pPr marL="457200" indent="-457200">
              <a:lnSpc>
                <a:spcPts val="1800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ru-RU" sz="2000"/>
              <a:t>Низкий уровень слажимости в совместной работе.</a:t>
            </a:r>
            <a:endParaRPr/>
          </a:p>
          <a:p>
            <a:pPr marL="457200" indent="-457200">
              <a:lnSpc>
                <a:spcPts val="1800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ru-RU" sz="2000" b="0" i="0" u="none" strike="noStrike" cap="none" spc="0">
                <a:solidFill>
                  <a:schemeClr val="bg1"/>
                </a:solidFill>
                <a:latin typeface="Muller Light"/>
                <a:ea typeface="Muller Light"/>
                <a:cs typeface="Muller Light"/>
              </a:rPr>
              <a:t>Низкая скорость развертывания</a:t>
            </a:r>
            <a:r>
              <a:rPr lang="ru-RU" sz="2000"/>
              <a:t>.</a:t>
            </a:r>
            <a:endParaRPr/>
          </a:p>
        </p:txBody>
      </p:sp>
      <p:sp>
        <p:nvSpPr>
          <p:cNvPr id="976764255" name=""/>
          <p:cNvSpPr/>
          <p:nvPr/>
        </p:nvSpPr>
        <p:spPr bwMode="auto">
          <a:xfrm flipH="0" flipV="0">
            <a:off x="155998" y="47623"/>
            <a:ext cx="3381374" cy="1142998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35619785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802819" y="164253"/>
            <a:ext cx="2804463" cy="10725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44967047" name="Заголовок 1"/>
          <p:cNvSpPr>
            <a:spLocks noGrp="1"/>
          </p:cNvSpPr>
          <p:nvPr>
            <p:ph type="title"/>
          </p:nvPr>
        </p:nvSpPr>
        <p:spPr bwMode="auto">
          <a:xfrm>
            <a:off x="717217" y="1302327"/>
            <a:ext cx="9687546" cy="763876"/>
          </a:xfrm>
        </p:spPr>
        <p:txBody>
          <a:bodyPr rtlCol="0"/>
          <a:lstStyle/>
          <a:p>
            <a:pPr>
              <a:defRPr/>
            </a:pPr>
            <a:r>
              <a:rPr lang="ru-RU"/>
              <a:t>NVIDIA</a:t>
            </a:r>
            <a:endParaRPr/>
          </a:p>
        </p:txBody>
      </p:sp>
      <p:sp>
        <p:nvSpPr>
          <p:cNvPr id="2054486129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380999" y="6356349"/>
            <a:ext cx="2743200" cy="365124"/>
          </a:xfrm>
        </p:spPr>
        <p:txBody>
          <a:bodyPr rtlCol="0"/>
          <a:lstStyle/>
          <a:p>
            <a:pPr>
              <a:defRPr/>
            </a:pPr>
            <a:fld id="{792B4406-230D-7A04-8F02-B248C8DE4FAE}" type="datetime1">
              <a:rPr lang="ru-RU"/>
              <a:t/>
            </a:fld>
            <a:endParaRPr lang="ru-RU"/>
          </a:p>
        </p:txBody>
      </p:sp>
      <p:sp>
        <p:nvSpPr>
          <p:cNvPr id="120428133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3463635" y="6356349"/>
            <a:ext cx="5264726" cy="365124"/>
          </a:xfrm>
        </p:spPr>
        <p:txBody>
          <a:bodyPr rtlCol="0"/>
          <a:lstStyle/>
          <a:p>
            <a:pPr>
              <a:defRPr/>
            </a:pPr>
            <a:r>
              <a:rPr lang="ru-RU" sz="1200" b="0" i="0" u="none" strike="noStrike" cap="none" spc="0">
                <a:solidFill>
                  <a:schemeClr val="accent2"/>
                </a:solidFill>
                <a:latin typeface="Muller Light"/>
                <a:ea typeface="Muller Light"/>
                <a:cs typeface="Muller Light"/>
              </a:rPr>
              <a:t>GitLab как DevOps платформа</a:t>
            </a:r>
            <a:endParaRPr sz="1200"/>
          </a:p>
        </p:txBody>
      </p:sp>
      <p:sp>
        <p:nvSpPr>
          <p:cNvPr id="48200471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0206317" y="6356349"/>
            <a:ext cx="1604682" cy="365124"/>
          </a:xfrm>
        </p:spPr>
        <p:txBody>
          <a:bodyPr rtlCol="0"/>
          <a:lstStyle/>
          <a:p>
            <a:pPr>
              <a:defRPr/>
            </a:pPr>
            <a:fld id="{B318B39F-7803-421B-BCB5-EB777ED3D718}" type="slidenum">
              <a:rPr lang="ru-RU"/>
              <a:t/>
            </a:fld>
            <a:r>
              <a:rPr lang="ru-RU"/>
              <a:t>/1</a:t>
            </a:r>
            <a:r>
              <a:rPr lang="en-US"/>
              <a:t>8</a:t>
            </a:r>
            <a:endParaRPr lang="ru-RU"/>
          </a:p>
        </p:txBody>
      </p:sp>
      <p:sp>
        <p:nvSpPr>
          <p:cNvPr id="849840364" name="Объект 2"/>
          <p:cNvSpPr txBox="1"/>
          <p:nvPr/>
        </p:nvSpPr>
        <p:spPr bwMode="auto">
          <a:xfrm flipH="0" flipV="0">
            <a:off x="289098" y="2763930"/>
            <a:ext cx="5271891" cy="28181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>
              <a:lnSpc>
                <a:spcPct val="150000"/>
              </a:lnSpc>
              <a:spcBef>
                <a:spcPts val="999"/>
              </a:spcBef>
              <a:buFont typeface="Arial"/>
              <a:buNone/>
              <a:defRPr sz="2400">
                <a:solidFill>
                  <a:schemeClr val="bg1"/>
                </a:solidFill>
                <a:latin typeface="Muller Light"/>
                <a:ea typeface="+mn-ea"/>
                <a:cs typeface="Arial"/>
              </a:defRPr>
            </a:lvl1pPr>
            <a:lvl2pPr marL="457200" indent="0" algn="l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l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l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l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l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ru-RU" sz="2000" b="0" i="0" u="none" strike="noStrike" cap="none" spc="0">
                <a:solidFill>
                  <a:srgbClr val="FFFFFF"/>
                </a:solidFill>
                <a:latin typeface="Muller Medium"/>
                <a:ea typeface="Muller Medium"/>
                <a:cs typeface="Muller Medium"/>
              </a:rPr>
              <a:t>GitLab помогает множеству команд работать быстрее, снижая задержки при управлении крупными репозиториями.</a:t>
            </a:r>
            <a:endParaRPr lang="ru-RU" sz="2000" b="0" i="0" u="none" strike="noStrike" cap="none" spc="0">
              <a:solidFill>
                <a:srgbClr val="FFFFFF"/>
              </a:solidFill>
              <a:latin typeface="Muller Medium"/>
              <a:ea typeface="Muller Medium"/>
              <a:cs typeface="Muller Medium"/>
            </a:endParaRPr>
          </a:p>
          <a:p>
            <a:pPr>
              <a:lnSpc>
                <a:spcPct val="100000"/>
              </a:lnSpc>
              <a:defRPr/>
            </a:pPr>
            <a:r>
              <a:rPr lang="ru-RU" sz="1800" b="0" i="0" u="none" strike="noStrike" cap="none" spc="0">
                <a:solidFill>
                  <a:srgbClr val="FFFFFF"/>
                </a:solidFill>
                <a:latin typeface="Muller Light"/>
                <a:ea typeface="Muller Light"/>
                <a:cs typeface="Muller Light"/>
              </a:rPr>
              <a:t>«</a:t>
            </a:r>
            <a:r>
              <a:rPr lang="ru-RU" sz="1800" b="0" i="0" u="none" strike="noStrike" cap="none" spc="0">
                <a:solidFill>
                  <a:srgbClr val="FFFFFF"/>
                </a:solidFill>
                <a:latin typeface="Muller Light"/>
                <a:ea typeface="Muller Light"/>
                <a:cs typeface="Muller Light"/>
              </a:rPr>
              <a:t>Без GitLab мы бы тратили время на разработку множества отдельных небольших серверов, управляемых по всему миру. Вероятно, у нас было бы гораздо больше проблем с масштабируемостью, и мы бы по-прежнему страдали от этого</a:t>
            </a:r>
            <a:r>
              <a:rPr lang="ru-RU" sz="1800" b="0" i="0" u="none" strike="noStrike" cap="none" spc="0">
                <a:solidFill>
                  <a:srgbClr val="FFFFFF"/>
                </a:solidFill>
                <a:latin typeface="Muller Light"/>
                <a:ea typeface="Muller Light"/>
                <a:cs typeface="Muller Light"/>
              </a:rPr>
              <a:t>»</a:t>
            </a:r>
            <a:r>
              <a:rPr lang="ru-RU" sz="1800" b="0" i="0" u="none" strike="noStrike" cap="none" spc="0">
                <a:solidFill>
                  <a:srgbClr val="FFFFFF"/>
                </a:solidFill>
                <a:latin typeface="Muller Light"/>
                <a:ea typeface="Muller Light"/>
                <a:cs typeface="Muller Light"/>
              </a:rPr>
              <a:t>.</a:t>
            </a:r>
            <a:endParaRPr lang="ru-RU" sz="2000" b="0" i="0" u="none" strike="noStrike" cap="none" spc="0">
              <a:solidFill>
                <a:srgbClr val="FFFFFF"/>
              </a:solidFill>
              <a:latin typeface="Muller Medium"/>
              <a:cs typeface="Muller Medium"/>
            </a:endParaRPr>
          </a:p>
        </p:txBody>
      </p:sp>
      <p:sp>
        <p:nvSpPr>
          <p:cNvPr id="1394836860" name=""/>
          <p:cNvSpPr/>
          <p:nvPr/>
        </p:nvSpPr>
        <p:spPr bwMode="auto">
          <a:xfrm flipH="0" flipV="0">
            <a:off x="155998" y="47623"/>
            <a:ext cx="3381374" cy="1142998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35260769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802819" y="164253"/>
            <a:ext cx="2804463" cy="1072584"/>
          </a:xfrm>
          <a:prstGeom prst="rect">
            <a:avLst/>
          </a:prstGeom>
        </p:spPr>
      </p:pic>
      <p:pic>
        <p:nvPicPr>
          <p:cNvPr id="489417411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5561075" y="2653174"/>
            <a:ext cx="5194447" cy="29892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17749861" name="Заголовок 1"/>
          <p:cNvSpPr>
            <a:spLocks noGrp="1"/>
          </p:cNvSpPr>
          <p:nvPr>
            <p:ph type="title"/>
          </p:nvPr>
        </p:nvSpPr>
        <p:spPr bwMode="auto">
          <a:xfrm>
            <a:off x="717216" y="1302327"/>
            <a:ext cx="9687546" cy="763875"/>
          </a:xfrm>
        </p:spPr>
        <p:txBody>
          <a:bodyPr rtlCol="0"/>
          <a:lstStyle/>
          <a:p>
            <a:pPr>
              <a:defRPr/>
            </a:pPr>
            <a:r>
              <a:rPr lang="ru-RU" sz="4800" b="1" i="0" u="none" strike="noStrike" cap="none" spc="0">
                <a:solidFill>
                  <a:srgbClr val="000C54"/>
                </a:solidFill>
                <a:latin typeface="Muller Medium"/>
                <a:ea typeface="Muller Medium"/>
                <a:cs typeface="Muller Medium"/>
              </a:rPr>
              <a:t>Siemens</a:t>
            </a:r>
            <a:endParaRPr/>
          </a:p>
        </p:txBody>
      </p:sp>
      <p:sp>
        <p:nvSpPr>
          <p:cNvPr id="1615319035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380998" y="6356349"/>
            <a:ext cx="2743200" cy="365123"/>
          </a:xfrm>
        </p:spPr>
        <p:txBody>
          <a:bodyPr rtlCol="0"/>
          <a:lstStyle/>
          <a:p>
            <a:pPr>
              <a:defRPr/>
            </a:pPr>
            <a:fld id="{B90C6808-3579-6E83-17C7-8C85DB50DCA3}" type="datetime1">
              <a:rPr lang="ru-RU"/>
              <a:t/>
            </a:fld>
            <a:endParaRPr lang="ru-RU"/>
          </a:p>
        </p:txBody>
      </p:sp>
      <p:sp>
        <p:nvSpPr>
          <p:cNvPr id="170031744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3463634" y="6356349"/>
            <a:ext cx="5264726" cy="365123"/>
          </a:xfrm>
        </p:spPr>
        <p:txBody>
          <a:bodyPr rtlCol="0"/>
          <a:lstStyle/>
          <a:p>
            <a:pPr>
              <a:defRPr/>
            </a:pPr>
            <a:r>
              <a:rPr lang="ru-RU" sz="1200" b="0" i="0" u="none" strike="noStrike" cap="none" spc="0">
                <a:solidFill>
                  <a:schemeClr val="accent2"/>
                </a:solidFill>
                <a:latin typeface="Muller Light"/>
                <a:ea typeface="Muller Light"/>
                <a:cs typeface="Muller Light"/>
              </a:rPr>
              <a:t>GitLab как DevOps платформа</a:t>
            </a:r>
            <a:endParaRPr sz="1200"/>
          </a:p>
        </p:txBody>
      </p:sp>
      <p:sp>
        <p:nvSpPr>
          <p:cNvPr id="155311398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0206317" y="6356349"/>
            <a:ext cx="1604682" cy="365123"/>
          </a:xfrm>
        </p:spPr>
        <p:txBody>
          <a:bodyPr rtlCol="0"/>
          <a:lstStyle/>
          <a:p>
            <a:pPr>
              <a:defRPr/>
            </a:pPr>
            <a:fld id="{F27FF4F5-8A73-17B1-E6AD-8D9A4382CE99}" type="slidenum">
              <a:rPr lang="ru-RU"/>
              <a:t/>
            </a:fld>
            <a:r>
              <a:rPr lang="ru-RU"/>
              <a:t>/1</a:t>
            </a:r>
            <a:r>
              <a:rPr lang="en-US"/>
              <a:t>8</a:t>
            </a:r>
            <a:endParaRPr lang="ru-RU"/>
          </a:p>
        </p:txBody>
      </p:sp>
      <p:sp>
        <p:nvSpPr>
          <p:cNvPr id="1856930222" name="Объект 2"/>
          <p:cNvSpPr txBox="1"/>
          <p:nvPr/>
        </p:nvSpPr>
        <p:spPr bwMode="auto">
          <a:xfrm flipH="0" flipV="0">
            <a:off x="289098" y="2763929"/>
            <a:ext cx="5271890" cy="28181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>
              <a:lnSpc>
                <a:spcPct val="150000"/>
              </a:lnSpc>
              <a:spcBef>
                <a:spcPts val="998"/>
              </a:spcBef>
              <a:buFont typeface="Arial"/>
              <a:buNone/>
              <a:defRPr sz="2400">
                <a:solidFill>
                  <a:schemeClr val="bg1"/>
                </a:solidFill>
                <a:latin typeface="Muller Light"/>
                <a:ea typeface="+mn-ea"/>
                <a:cs typeface="Arial"/>
              </a:defRPr>
            </a:lvl1pPr>
            <a:lvl2pPr marL="457200" indent="0" algn="l" defTabSz="914400">
              <a:lnSpc>
                <a:spcPct val="90000"/>
              </a:lnSpc>
              <a:spcBef>
                <a:spcPts val="498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l" defTabSz="914400">
              <a:lnSpc>
                <a:spcPct val="90000"/>
              </a:lnSpc>
              <a:spcBef>
                <a:spcPts val="498"/>
              </a:spcBef>
              <a:buFont typeface="Arial"/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l" defTabSz="914400">
              <a:lnSpc>
                <a:spcPct val="90000"/>
              </a:lnSpc>
              <a:spcBef>
                <a:spcPts val="498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l" defTabSz="914400">
              <a:lnSpc>
                <a:spcPct val="90000"/>
              </a:lnSpc>
              <a:spcBef>
                <a:spcPts val="498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l" defTabSz="914400">
              <a:lnSpc>
                <a:spcPct val="90000"/>
              </a:lnSpc>
              <a:spcBef>
                <a:spcPts val="498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498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498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498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ru-RU" sz="2000" b="0" i="0" u="none" strike="noStrike" cap="none" spc="0">
                <a:solidFill>
                  <a:srgbClr val="FFFFFF"/>
                </a:solidFill>
                <a:latin typeface="Muller Medium"/>
                <a:ea typeface="Muller Medium"/>
                <a:cs typeface="Muller Medium"/>
              </a:rPr>
              <a:t>Благодаря GitLab SCM, CI/CD и DevOps компания Siemens преобразовала систему совместной работы и организационный поток.</a:t>
            </a:r>
            <a:endParaRPr lang="ru-RU" sz="2000" b="0" i="0" u="none" strike="noStrike" cap="none" spc="0">
              <a:solidFill>
                <a:srgbClr val="FFFFFF"/>
              </a:solidFill>
              <a:latin typeface="Muller Medium"/>
              <a:ea typeface="Muller Medium"/>
              <a:cs typeface="Muller Medium"/>
            </a:endParaRPr>
          </a:p>
          <a:p>
            <a:pPr>
              <a:lnSpc>
                <a:spcPct val="100000"/>
              </a:lnSpc>
              <a:defRPr/>
            </a:pPr>
            <a:r>
              <a:rPr lang="ru-RU" sz="1800" b="0" i="0" u="none" strike="noStrike" cap="none" spc="0">
                <a:solidFill>
                  <a:srgbClr val="FFFFFF"/>
                </a:solidFill>
                <a:latin typeface="Muller Light"/>
                <a:ea typeface="Muller Light"/>
                <a:cs typeface="Muller Light"/>
              </a:rPr>
              <a:t>«</a:t>
            </a:r>
            <a:r>
              <a:rPr lang="ru-RU" sz="1800" b="0" i="0" u="none" strike="noStrike" cap="none" spc="0">
                <a:solidFill>
                  <a:srgbClr val="FFFFFF"/>
                </a:solidFill>
                <a:latin typeface="Muller Light"/>
                <a:ea typeface="Muller Light"/>
                <a:cs typeface="Muller Light"/>
              </a:rPr>
              <a:t>Мы действительно стараемся внедрить культуру открытого исходного кода, и на данный момент нам это действительно удалось. С CI/CD у нас есть полтора миллиона сборок в месяц. Вся культура полностью изменилась</a:t>
            </a:r>
            <a:r>
              <a:rPr lang="ru-RU" sz="1800" b="0" i="0" u="none" strike="noStrike" cap="none" spc="0">
                <a:solidFill>
                  <a:srgbClr val="FFFFFF"/>
                </a:solidFill>
                <a:latin typeface="Muller Light"/>
                <a:ea typeface="Muller Light"/>
                <a:cs typeface="Muller Light"/>
              </a:rPr>
              <a:t>»</a:t>
            </a:r>
            <a:r>
              <a:rPr lang="ru-RU" sz="1800" b="0" i="0" u="none" strike="noStrike" cap="none" spc="0">
                <a:solidFill>
                  <a:srgbClr val="FFFFFF"/>
                </a:solidFill>
                <a:latin typeface="Muller Light"/>
                <a:ea typeface="Muller Light"/>
                <a:cs typeface="Muller Light"/>
              </a:rPr>
              <a:t>.</a:t>
            </a:r>
            <a:endParaRPr lang="ru-RU" sz="2000" b="0" i="0" u="none" strike="noStrike" cap="none" spc="0">
              <a:solidFill>
                <a:srgbClr val="FFFFFF"/>
              </a:solidFill>
              <a:latin typeface="Muller Medium"/>
              <a:cs typeface="Muller Medium"/>
            </a:endParaRPr>
          </a:p>
        </p:txBody>
      </p:sp>
      <p:sp>
        <p:nvSpPr>
          <p:cNvPr id="74516837" name=""/>
          <p:cNvSpPr/>
          <p:nvPr/>
        </p:nvSpPr>
        <p:spPr bwMode="auto">
          <a:xfrm flipH="0" flipV="0">
            <a:off x="155997" y="47622"/>
            <a:ext cx="3381373" cy="1142997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078515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802818" y="164252"/>
            <a:ext cx="2804463" cy="1072584"/>
          </a:xfrm>
          <a:prstGeom prst="rect">
            <a:avLst/>
          </a:prstGeom>
        </p:spPr>
      </p:pic>
      <p:pic>
        <p:nvPicPr>
          <p:cNvPr id="1912357409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5474300" y="2763929"/>
            <a:ext cx="5324612" cy="27596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07236654" name="Заголовок 1"/>
          <p:cNvSpPr>
            <a:spLocks noGrp="1"/>
          </p:cNvSpPr>
          <p:nvPr>
            <p:ph type="title"/>
          </p:nvPr>
        </p:nvSpPr>
        <p:spPr bwMode="auto">
          <a:xfrm>
            <a:off x="717216" y="1302327"/>
            <a:ext cx="9687546" cy="763875"/>
          </a:xfrm>
        </p:spPr>
        <p:txBody>
          <a:bodyPr rtlCol="0"/>
          <a:lstStyle/>
          <a:p>
            <a:pPr>
              <a:defRPr/>
            </a:pPr>
            <a:r>
              <a:rPr lang="ru-RU" sz="4800" b="1" i="0" u="none" strike="noStrike" cap="none" spc="0">
                <a:solidFill>
                  <a:srgbClr val="000C54"/>
                </a:solidFill>
                <a:latin typeface="Muller Medium"/>
                <a:ea typeface="Muller Medium"/>
                <a:cs typeface="Muller Medium"/>
              </a:rPr>
              <a:t>Bendigo and Adelaide Bank</a:t>
            </a:r>
            <a:endParaRPr/>
          </a:p>
        </p:txBody>
      </p:sp>
      <p:sp>
        <p:nvSpPr>
          <p:cNvPr id="1305051467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380998" y="6356349"/>
            <a:ext cx="2743200" cy="365123"/>
          </a:xfrm>
        </p:spPr>
        <p:txBody>
          <a:bodyPr rtlCol="0"/>
          <a:lstStyle/>
          <a:p>
            <a:pPr>
              <a:defRPr/>
            </a:pPr>
            <a:fld id="{D87232E1-6ABD-CF3F-342F-A6D0EA81AD53}" type="datetime1">
              <a:rPr lang="ru-RU"/>
              <a:t/>
            </a:fld>
            <a:endParaRPr lang="ru-RU"/>
          </a:p>
        </p:txBody>
      </p:sp>
      <p:sp>
        <p:nvSpPr>
          <p:cNvPr id="65253748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3463634" y="6356349"/>
            <a:ext cx="5264726" cy="365123"/>
          </a:xfrm>
        </p:spPr>
        <p:txBody>
          <a:bodyPr rtlCol="0"/>
          <a:lstStyle/>
          <a:p>
            <a:pPr>
              <a:defRPr/>
            </a:pPr>
            <a:r>
              <a:rPr lang="ru-RU" sz="1200" b="0" i="0" u="none" strike="noStrike" cap="none" spc="0">
                <a:solidFill>
                  <a:schemeClr val="accent2"/>
                </a:solidFill>
                <a:latin typeface="Muller Light"/>
                <a:ea typeface="Muller Light"/>
                <a:cs typeface="Muller Light"/>
              </a:rPr>
              <a:t>GitLab как DevOps платформа</a:t>
            </a:r>
            <a:endParaRPr sz="1200"/>
          </a:p>
        </p:txBody>
      </p:sp>
      <p:sp>
        <p:nvSpPr>
          <p:cNvPr id="69577380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0206317" y="6356349"/>
            <a:ext cx="1604682" cy="365123"/>
          </a:xfrm>
        </p:spPr>
        <p:txBody>
          <a:bodyPr rtlCol="0"/>
          <a:lstStyle/>
          <a:p>
            <a:pPr>
              <a:defRPr/>
            </a:pPr>
            <a:fld id="{664CD134-17A4-F7D6-A76B-903FB5C71864}" type="slidenum">
              <a:rPr lang="ru-RU"/>
              <a:t/>
            </a:fld>
            <a:r>
              <a:rPr lang="ru-RU"/>
              <a:t>/1</a:t>
            </a:r>
            <a:r>
              <a:rPr lang="en-US"/>
              <a:t>8</a:t>
            </a:r>
            <a:endParaRPr lang="ru-RU"/>
          </a:p>
        </p:txBody>
      </p:sp>
      <p:sp>
        <p:nvSpPr>
          <p:cNvPr id="887216820" name="Объект 2"/>
          <p:cNvSpPr txBox="1"/>
          <p:nvPr/>
        </p:nvSpPr>
        <p:spPr bwMode="auto">
          <a:xfrm flipH="0" flipV="0">
            <a:off x="289098" y="2686400"/>
            <a:ext cx="5271890" cy="28181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>
              <a:lnSpc>
                <a:spcPct val="150000"/>
              </a:lnSpc>
              <a:spcBef>
                <a:spcPts val="998"/>
              </a:spcBef>
              <a:buFont typeface="Arial"/>
              <a:buNone/>
              <a:defRPr sz="2400">
                <a:solidFill>
                  <a:schemeClr val="bg1"/>
                </a:solidFill>
                <a:latin typeface="Muller Light"/>
                <a:ea typeface="+mn-ea"/>
                <a:cs typeface="Arial"/>
              </a:defRPr>
            </a:lvl1pPr>
            <a:lvl2pPr marL="457200" indent="0" algn="l" defTabSz="914400">
              <a:lnSpc>
                <a:spcPct val="90000"/>
              </a:lnSpc>
              <a:spcBef>
                <a:spcPts val="498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l" defTabSz="914400">
              <a:lnSpc>
                <a:spcPct val="90000"/>
              </a:lnSpc>
              <a:spcBef>
                <a:spcPts val="498"/>
              </a:spcBef>
              <a:buFont typeface="Arial"/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l" defTabSz="914400">
              <a:lnSpc>
                <a:spcPct val="90000"/>
              </a:lnSpc>
              <a:spcBef>
                <a:spcPts val="498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l" defTabSz="914400">
              <a:lnSpc>
                <a:spcPct val="90000"/>
              </a:lnSpc>
              <a:spcBef>
                <a:spcPts val="498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l" defTabSz="914400">
              <a:lnSpc>
                <a:spcPct val="90000"/>
              </a:lnSpc>
              <a:spcBef>
                <a:spcPts val="498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498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498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498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ru-RU" sz="2000" b="0" i="0" u="none" strike="noStrike" cap="none" spc="0">
                <a:solidFill>
                  <a:srgbClr val="FFFFFF"/>
                </a:solidFill>
                <a:latin typeface="Muller Medium"/>
                <a:ea typeface="Muller Medium"/>
                <a:cs typeface="Muller Medium"/>
              </a:rPr>
              <a:t>Команда банка сталкивалась с трудностями при использовании GitHub, что требовало значительных ресурсов для поддержки и вызывало сложности с комплексной цепочкой инструментов для CI/CD. </a:t>
            </a:r>
            <a:endParaRPr lang="ru-RU" sz="2000" b="0" i="0" u="none" strike="noStrike" cap="none" spc="0">
              <a:solidFill>
                <a:srgbClr val="FFFFFF"/>
              </a:solidFill>
              <a:latin typeface="Muller Medium"/>
              <a:ea typeface="Muller Medium"/>
              <a:cs typeface="Muller Medium"/>
            </a:endParaRPr>
          </a:p>
          <a:p>
            <a:pPr>
              <a:lnSpc>
                <a:spcPct val="100000"/>
              </a:lnSpc>
              <a:defRPr/>
            </a:pPr>
            <a:r>
              <a:rPr lang="ru-RU" sz="2000" b="0" i="0" u="none" strike="noStrike" cap="none" spc="0">
                <a:solidFill>
                  <a:srgbClr val="FFFFFF"/>
                </a:solidFill>
                <a:latin typeface="Muller Light"/>
                <a:ea typeface="Muller Light"/>
                <a:cs typeface="Muller Light"/>
              </a:rPr>
              <a:t>«</a:t>
            </a:r>
            <a:r>
              <a:rPr lang="ru-RU" sz="2000" b="0" i="0" u="none" strike="noStrike" cap="none" spc="0">
                <a:solidFill>
                  <a:srgbClr val="FFFFFF"/>
                </a:solidFill>
                <a:latin typeface="Muller Light"/>
                <a:ea typeface="Muller Light"/>
                <a:cs typeface="Muller Light"/>
              </a:rPr>
              <a:t>Теперь у нас есть постоянно обновляемое решение, которое соответствует нашей цели цифровой трансформации.</a:t>
            </a:r>
            <a:r>
              <a:rPr lang="ru-RU" sz="2000" b="0" i="0" u="none" strike="noStrike" cap="none" spc="0">
                <a:solidFill>
                  <a:srgbClr val="FFFFFF"/>
                </a:solidFill>
                <a:latin typeface="Muller Light"/>
                <a:ea typeface="Muller Light"/>
                <a:cs typeface="Muller Light"/>
              </a:rPr>
              <a:t>»</a:t>
            </a:r>
            <a:r>
              <a:rPr lang="ru-RU" sz="2000" b="0" i="0" u="none" strike="noStrike" cap="none" spc="0">
                <a:solidFill>
                  <a:srgbClr val="FFFFFF"/>
                </a:solidFill>
                <a:latin typeface="Muller Light"/>
                <a:ea typeface="Muller Light"/>
                <a:cs typeface="Muller Light"/>
              </a:rPr>
              <a:t>.</a:t>
            </a:r>
            <a:endParaRPr lang="ru-RU" sz="2000" b="0" i="0" u="none" strike="noStrike" cap="none" spc="0">
              <a:solidFill>
                <a:srgbClr val="FFFFFF"/>
              </a:solidFill>
              <a:latin typeface="Muller Medium"/>
              <a:cs typeface="Muller Medium"/>
            </a:endParaRPr>
          </a:p>
        </p:txBody>
      </p:sp>
      <p:sp>
        <p:nvSpPr>
          <p:cNvPr id="1499380389" name=""/>
          <p:cNvSpPr/>
          <p:nvPr/>
        </p:nvSpPr>
        <p:spPr bwMode="auto">
          <a:xfrm flipH="0" flipV="0">
            <a:off x="155997" y="47622"/>
            <a:ext cx="3381373" cy="1142997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46088983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802818" y="164252"/>
            <a:ext cx="2804463" cy="1072584"/>
          </a:xfrm>
          <a:prstGeom prst="rect">
            <a:avLst/>
          </a:prstGeom>
        </p:spPr>
      </p:pic>
      <p:pic>
        <p:nvPicPr>
          <p:cNvPr id="50604094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5586472" y="2993018"/>
            <a:ext cx="5176774" cy="20685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0823565" name="Заголовок 1"/>
          <p:cNvSpPr>
            <a:spLocks noGrp="1"/>
          </p:cNvSpPr>
          <p:nvPr>
            <p:ph type="title"/>
          </p:nvPr>
        </p:nvSpPr>
        <p:spPr bwMode="auto">
          <a:xfrm>
            <a:off x="717216" y="1302327"/>
            <a:ext cx="9687546" cy="763875"/>
          </a:xfrm>
        </p:spPr>
        <p:txBody>
          <a:bodyPr rtlCol="0"/>
          <a:lstStyle/>
          <a:p>
            <a:pPr>
              <a:defRPr/>
            </a:pPr>
            <a:r>
              <a:rPr lang="ru-RU"/>
              <a:t>GitLab Overview</a:t>
            </a:r>
            <a:endParaRPr/>
          </a:p>
        </p:txBody>
      </p:sp>
      <p:sp>
        <p:nvSpPr>
          <p:cNvPr id="17422081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380998" y="6356349"/>
            <a:ext cx="2743200" cy="365123"/>
          </a:xfrm>
        </p:spPr>
        <p:txBody>
          <a:bodyPr rtlCol="0"/>
          <a:lstStyle/>
          <a:p>
            <a:pPr>
              <a:defRPr/>
            </a:pPr>
            <a:fld id="{65476DD0-4BDE-7882-F917-8612F9DD952F}" type="datetime1">
              <a:rPr lang="ru-RU"/>
              <a:t/>
            </a:fld>
            <a:endParaRPr lang="ru-RU"/>
          </a:p>
        </p:txBody>
      </p:sp>
      <p:sp>
        <p:nvSpPr>
          <p:cNvPr id="772469806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3463634" y="6356349"/>
            <a:ext cx="5264726" cy="365123"/>
          </a:xfrm>
        </p:spPr>
        <p:txBody>
          <a:bodyPr rtlCol="0"/>
          <a:lstStyle/>
          <a:p>
            <a:pPr>
              <a:defRPr/>
            </a:pPr>
            <a:r>
              <a:rPr lang="ru-RU" sz="1200" b="0" i="0" u="none" strike="noStrike" cap="none" spc="0">
                <a:solidFill>
                  <a:schemeClr val="accent2"/>
                </a:solidFill>
                <a:latin typeface="Muller Light"/>
                <a:ea typeface="Muller Light"/>
                <a:cs typeface="Muller Light"/>
              </a:rPr>
              <a:t>GitLab как DevOps платформа</a:t>
            </a:r>
            <a:endParaRPr sz="1200"/>
          </a:p>
        </p:txBody>
      </p:sp>
      <p:sp>
        <p:nvSpPr>
          <p:cNvPr id="41620249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0206317" y="6356349"/>
            <a:ext cx="1604682" cy="365123"/>
          </a:xfrm>
        </p:spPr>
        <p:txBody>
          <a:bodyPr rtlCol="0"/>
          <a:lstStyle/>
          <a:p>
            <a:pPr>
              <a:defRPr/>
            </a:pPr>
            <a:fld id="{D5738F3F-CC71-2376-6A53-0AB9A1196457}" type="slidenum">
              <a:rPr lang="ru-RU"/>
              <a:t/>
            </a:fld>
            <a:r>
              <a:rPr lang="ru-RU"/>
              <a:t>/1</a:t>
            </a:r>
            <a:r>
              <a:rPr lang="en-US"/>
              <a:t>8</a:t>
            </a:r>
            <a:endParaRPr lang="ru-RU"/>
          </a:p>
        </p:txBody>
      </p:sp>
      <p:sp>
        <p:nvSpPr>
          <p:cNvPr id="1769113776" name=""/>
          <p:cNvSpPr/>
          <p:nvPr/>
        </p:nvSpPr>
        <p:spPr bwMode="auto">
          <a:xfrm flipH="0" flipV="0">
            <a:off x="155997" y="47622"/>
            <a:ext cx="3381373" cy="1142997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41425746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802818" y="164252"/>
            <a:ext cx="2804463" cy="1072584"/>
          </a:xfrm>
          <a:prstGeom prst="rect">
            <a:avLst/>
          </a:prstGeom>
        </p:spPr>
      </p:pic>
      <p:sp>
        <p:nvSpPr>
          <p:cNvPr id="178726396" name="Объект 2"/>
          <p:cNvSpPr txBox="1"/>
          <p:nvPr/>
        </p:nvSpPr>
        <p:spPr bwMode="auto">
          <a:xfrm flipH="0" flipV="0">
            <a:off x="717215" y="2702437"/>
            <a:ext cx="10082605" cy="34888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>
              <a:lnSpc>
                <a:spcPct val="150000"/>
              </a:lnSpc>
              <a:spcBef>
                <a:spcPts val="996"/>
              </a:spcBef>
              <a:buFont typeface="Arial"/>
              <a:buNone/>
              <a:defRPr sz="2400">
                <a:solidFill>
                  <a:schemeClr val="bg1"/>
                </a:solidFill>
                <a:latin typeface="Muller Light"/>
                <a:ea typeface="+mn-ea"/>
                <a:cs typeface="Arial"/>
              </a:defRPr>
            </a:lvl1pPr>
            <a:lvl2pPr marL="457200" indent="0" algn="l" defTabSz="914400">
              <a:lnSpc>
                <a:spcPct val="90000"/>
              </a:lnSpc>
              <a:spcBef>
                <a:spcPts val="496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l" defTabSz="914400">
              <a:lnSpc>
                <a:spcPct val="90000"/>
              </a:lnSpc>
              <a:spcBef>
                <a:spcPts val="496"/>
              </a:spcBef>
              <a:buFont typeface="Arial"/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l" defTabSz="914400">
              <a:lnSpc>
                <a:spcPct val="90000"/>
              </a:lnSpc>
              <a:spcBef>
                <a:spcPts val="496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l" defTabSz="914400">
              <a:lnSpc>
                <a:spcPct val="90000"/>
              </a:lnSpc>
              <a:spcBef>
                <a:spcPts val="496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l" defTabSz="914400">
              <a:lnSpc>
                <a:spcPct val="90000"/>
              </a:lnSpc>
              <a:spcBef>
                <a:spcPts val="496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496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496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496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ru-RU" sz="1600" b="1" i="0" u="none" strike="noStrike" cap="none" spc="0">
                <a:solidFill>
                  <a:schemeClr val="bg1"/>
                </a:solidFill>
                <a:latin typeface="Muller Light"/>
                <a:ea typeface="Muller Light"/>
                <a:cs typeface="Muller Light"/>
              </a:rPr>
              <a:t>Git </a:t>
            </a:r>
            <a:r>
              <a:rPr lang="ru-RU" sz="1600" b="0" i="0" u="none" strike="noStrike" cap="none" spc="0">
                <a:solidFill>
                  <a:schemeClr val="bg1"/>
                </a:solidFill>
                <a:latin typeface="Muller Light"/>
                <a:ea typeface="Muller Light"/>
                <a:cs typeface="Muller Light"/>
              </a:rPr>
              <a:t>— распределенная система управления версиями, созданная </a:t>
            </a:r>
            <a:r>
              <a:rPr lang="ru-RU" sz="1600" b="0" i="0" u="none" strike="noStrike" cap="none" spc="0">
                <a:solidFill>
                  <a:schemeClr val="bg1"/>
                </a:solidFill>
                <a:latin typeface="Muller Light"/>
                <a:ea typeface="Muller Light"/>
                <a:cs typeface="Muller Light"/>
              </a:rPr>
              <a:t>Линусом Торвальдсом</a:t>
            </a:r>
            <a:r>
              <a:rPr lang="ru-RU" sz="1600" b="0" i="0" u="none" strike="noStrike" cap="none" spc="0">
                <a:solidFill>
                  <a:schemeClr val="bg1"/>
                </a:solidFill>
                <a:latin typeface="Muller Light"/>
                <a:ea typeface="Muller Light"/>
                <a:cs typeface="Muller Light"/>
              </a:rPr>
              <a:t> в 2005 после изменения лицензии BitKeeper.</a:t>
            </a:r>
            <a:endParaRPr sz="1600" b="0" i="0" u="none" strike="noStrike" cap="none" spc="0">
              <a:solidFill>
                <a:schemeClr val="bg1"/>
              </a:solidFill>
              <a:latin typeface="Muller Light"/>
              <a:cs typeface="Muller Light"/>
            </a:endParaRPr>
          </a:p>
          <a:p>
            <a:pPr>
              <a:lnSpc>
                <a:spcPct val="100000"/>
              </a:lnSpc>
              <a:defRPr/>
            </a:pPr>
            <a:r>
              <a:rPr lang="ru-RU" sz="1600" b="1" i="0" u="none" strike="noStrike" cap="none" spc="0">
                <a:solidFill>
                  <a:schemeClr val="bg1"/>
                </a:solidFill>
                <a:latin typeface="Muller Light"/>
                <a:ea typeface="Muller Light"/>
                <a:cs typeface="Muller Light"/>
              </a:rPr>
              <a:t>Распределенная</a:t>
            </a:r>
            <a:r>
              <a:rPr lang="ru-RU" sz="1600" b="0" i="0" u="none" strike="noStrike" cap="none" spc="0">
                <a:solidFill>
                  <a:schemeClr val="bg1"/>
                </a:solidFill>
                <a:latin typeface="Muller Light"/>
                <a:ea typeface="Muller Light"/>
                <a:cs typeface="Muller Light"/>
              </a:rPr>
              <a:t> — не требующая централизованного сервера — у каждого разработчика имеется локальная копия Git. Однако в реальных проектах обычно используется центральный сервер (часто в качестве центрального сервера используется GitHub, позволяющий также обсуждать код).</a:t>
            </a:r>
            <a:endParaRPr sz="1600" b="0" i="0" u="none" strike="noStrike" cap="none" spc="0">
              <a:solidFill>
                <a:schemeClr val="bg1"/>
              </a:solidFill>
              <a:latin typeface="Muller Light"/>
              <a:cs typeface="Muller Light"/>
            </a:endParaRPr>
          </a:p>
          <a:p>
            <a:pPr>
              <a:lnSpc>
                <a:spcPct val="100000"/>
              </a:lnSpc>
              <a:defRPr/>
            </a:pPr>
            <a:r>
              <a:rPr lang="ru-RU" sz="1600" b="1" i="0" u="none" strike="noStrike" cap="none" spc="0">
                <a:solidFill>
                  <a:schemeClr val="bg1"/>
                </a:solidFill>
                <a:latin typeface="Muller Light"/>
                <a:ea typeface="Muller Light"/>
                <a:cs typeface="Muller Light"/>
              </a:rPr>
              <a:t>Система управления версиями</a:t>
            </a:r>
            <a:r>
              <a:rPr lang="ru-RU" sz="1600" b="0" i="0" u="none" strike="noStrike" cap="none" spc="0">
                <a:solidFill>
                  <a:schemeClr val="bg1"/>
                </a:solidFill>
                <a:latin typeface="Muller Light"/>
                <a:ea typeface="Muller Light"/>
                <a:cs typeface="Muller Light"/>
              </a:rPr>
              <a:t> — система, включающая в себя хранилище истории разработки, а также функции, позволяющие «умно» обмениваться материалом между разработчиками проекта.</a:t>
            </a:r>
            <a:endParaRPr sz="1600" b="0" i="0" u="none" strike="noStrike" cap="none" spc="0">
              <a:solidFill>
                <a:schemeClr val="bg1"/>
              </a:solidFill>
              <a:latin typeface="Muller Light"/>
              <a:ea typeface="Muller Light"/>
              <a:cs typeface="Muller Light"/>
            </a:endParaRPr>
          </a:p>
          <a:p>
            <a:pPr>
              <a:lnSpc>
                <a:spcPct val="100000"/>
              </a:lnSpc>
              <a:defRPr/>
            </a:pPr>
            <a:r>
              <a:rPr lang="ru-RU" sz="1600" b="1" i="0" u="none" strike="noStrike" cap="none" spc="0">
                <a:solidFill>
                  <a:schemeClr val="bg1"/>
                </a:solidFill>
                <a:latin typeface="Muller Light"/>
                <a:ea typeface="Muller Light"/>
                <a:cs typeface="Muller Light"/>
              </a:rPr>
              <a:t>GitLab</a:t>
            </a:r>
            <a:r>
              <a:rPr lang="ru-RU" sz="1600" b="0" i="0" u="none" strike="noStrike" cap="none" spc="0">
                <a:solidFill>
                  <a:schemeClr val="bg1"/>
                </a:solidFill>
                <a:latin typeface="Muller Light"/>
                <a:ea typeface="Muller Light"/>
                <a:cs typeface="Muller Light"/>
              </a:rPr>
              <a:t> — это веб-платформа для управления репозиториями кода, предоставляющая полный набор инструментов для DevOps. Она объединяет функции контроля версий (основанных на Git), а также возможности для непрерывной интеграции (CI), непрерывной доставки (CD), управления проектами, мониторинга, тестирования безопасности и развертывания приложений.</a:t>
            </a:r>
            <a:endParaRPr sz="160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02546489" name="Заголовок 1"/>
          <p:cNvSpPr>
            <a:spLocks noGrp="1"/>
          </p:cNvSpPr>
          <p:nvPr>
            <p:ph type="title"/>
          </p:nvPr>
        </p:nvSpPr>
        <p:spPr bwMode="auto">
          <a:xfrm>
            <a:off x="717216" y="1302327"/>
            <a:ext cx="9687546" cy="763875"/>
          </a:xfrm>
        </p:spPr>
        <p:txBody>
          <a:bodyPr rtlCol="0"/>
          <a:lstStyle/>
          <a:p>
            <a:pPr>
              <a:defRPr/>
            </a:pPr>
            <a:r>
              <a:rPr lang="ru-RU"/>
              <a:t>GitLab Overview</a:t>
            </a:r>
            <a:endParaRPr/>
          </a:p>
        </p:txBody>
      </p:sp>
      <p:sp>
        <p:nvSpPr>
          <p:cNvPr id="1382268338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380998" y="6356349"/>
            <a:ext cx="2743200" cy="365123"/>
          </a:xfrm>
        </p:spPr>
        <p:txBody>
          <a:bodyPr rtlCol="0"/>
          <a:lstStyle/>
          <a:p>
            <a:pPr>
              <a:defRPr/>
            </a:pPr>
            <a:fld id="{DA51BA29-1172-3FA9-9273-34F6DFF1A28F}" type="datetime1">
              <a:rPr lang="ru-RU"/>
              <a:t/>
            </a:fld>
            <a:endParaRPr lang="ru-RU"/>
          </a:p>
        </p:txBody>
      </p:sp>
      <p:sp>
        <p:nvSpPr>
          <p:cNvPr id="518757104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3463634" y="6356349"/>
            <a:ext cx="5264725" cy="365123"/>
          </a:xfrm>
        </p:spPr>
        <p:txBody>
          <a:bodyPr rtlCol="0"/>
          <a:lstStyle/>
          <a:p>
            <a:pPr>
              <a:defRPr/>
            </a:pPr>
            <a:r>
              <a:rPr lang="ru-RU" sz="1200" b="0" i="0" u="none" strike="noStrike" cap="none" spc="0">
                <a:solidFill>
                  <a:schemeClr val="accent2"/>
                </a:solidFill>
                <a:latin typeface="Muller Light"/>
                <a:ea typeface="Muller Light"/>
                <a:cs typeface="Muller Light"/>
              </a:rPr>
              <a:t>GitLab как DevOps платформа</a:t>
            </a:r>
            <a:endParaRPr sz="1200"/>
          </a:p>
        </p:txBody>
      </p:sp>
      <p:sp>
        <p:nvSpPr>
          <p:cNvPr id="891533511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0206316" y="6356349"/>
            <a:ext cx="1604682" cy="365123"/>
          </a:xfrm>
        </p:spPr>
        <p:txBody>
          <a:bodyPr rtlCol="0"/>
          <a:lstStyle/>
          <a:p>
            <a:pPr>
              <a:defRPr/>
            </a:pPr>
            <a:fld id="{EED3792D-DEFF-19C4-A7BB-6150D9574EEA}" type="slidenum">
              <a:rPr lang="ru-RU"/>
              <a:t/>
            </a:fld>
            <a:r>
              <a:rPr lang="ru-RU"/>
              <a:t>/1</a:t>
            </a:r>
            <a:r>
              <a:rPr lang="en-US"/>
              <a:t>8</a:t>
            </a:r>
            <a:endParaRPr lang="ru-RU"/>
          </a:p>
        </p:txBody>
      </p:sp>
      <p:sp>
        <p:nvSpPr>
          <p:cNvPr id="849176099" name=""/>
          <p:cNvSpPr/>
          <p:nvPr/>
        </p:nvSpPr>
        <p:spPr bwMode="auto">
          <a:xfrm flipH="0" flipV="0">
            <a:off x="155997" y="47622"/>
            <a:ext cx="3381373" cy="1142997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30320409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802818" y="164252"/>
            <a:ext cx="2804463" cy="1072584"/>
          </a:xfrm>
          <a:prstGeom prst="rect">
            <a:avLst/>
          </a:prstGeom>
        </p:spPr>
      </p:pic>
      <p:pic>
        <p:nvPicPr>
          <p:cNvPr id="1716465733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802818" y="2378034"/>
            <a:ext cx="6596014" cy="3813685"/>
          </a:xfrm>
          <a:prstGeom prst="rect">
            <a:avLst/>
          </a:prstGeom>
        </p:spPr>
      </p:pic>
      <p:pic>
        <p:nvPicPr>
          <p:cNvPr id="157859792" name="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flipH="0" flipV="0">
            <a:off x="8371416" y="4689126"/>
            <a:ext cx="1287907" cy="1287907"/>
          </a:xfrm>
          <a:prstGeom prst="rect">
            <a:avLst/>
          </a:prstGeom>
        </p:spPr>
      </p:pic>
      <p:pic>
        <p:nvPicPr>
          <p:cNvPr id="1828978544" name="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 flipH="0" flipV="0">
            <a:off x="8221942" y="2526556"/>
            <a:ext cx="1518872" cy="15188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165299" name="Заголовок 1"/>
          <p:cNvSpPr>
            <a:spLocks noGrp="1"/>
          </p:cNvSpPr>
          <p:nvPr>
            <p:ph type="title"/>
          </p:nvPr>
        </p:nvSpPr>
        <p:spPr bwMode="auto">
          <a:xfrm>
            <a:off x="717216" y="1302327"/>
            <a:ext cx="9687546" cy="763875"/>
          </a:xfrm>
        </p:spPr>
        <p:txBody>
          <a:bodyPr rtlCol="0"/>
          <a:lstStyle/>
          <a:p>
            <a:pPr>
              <a:defRPr/>
            </a:pPr>
            <a:r>
              <a:rPr lang="ru-RU"/>
              <a:t>GitLab Overview</a:t>
            </a:r>
            <a:endParaRPr/>
          </a:p>
        </p:txBody>
      </p:sp>
      <p:sp>
        <p:nvSpPr>
          <p:cNvPr id="1549658481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380998" y="6356349"/>
            <a:ext cx="2743200" cy="365123"/>
          </a:xfrm>
        </p:spPr>
        <p:txBody>
          <a:bodyPr rtlCol="0"/>
          <a:lstStyle/>
          <a:p>
            <a:pPr>
              <a:defRPr/>
            </a:pPr>
            <a:fld id="{EFDAB70A-AD3C-E962-624D-FF0EE33F379D}" type="datetime1">
              <a:rPr lang="ru-RU"/>
              <a:t/>
            </a:fld>
            <a:endParaRPr lang="ru-RU"/>
          </a:p>
        </p:txBody>
      </p:sp>
      <p:sp>
        <p:nvSpPr>
          <p:cNvPr id="1720620694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3463634" y="6356349"/>
            <a:ext cx="5264725" cy="365123"/>
          </a:xfrm>
        </p:spPr>
        <p:txBody>
          <a:bodyPr rtlCol="0"/>
          <a:lstStyle/>
          <a:p>
            <a:pPr>
              <a:defRPr/>
            </a:pPr>
            <a:r>
              <a:rPr lang="ru-RU" sz="1200" b="0" i="0" u="none" strike="noStrike" cap="none" spc="0">
                <a:solidFill>
                  <a:schemeClr val="accent2"/>
                </a:solidFill>
                <a:latin typeface="Muller Light"/>
                <a:ea typeface="Muller Light"/>
                <a:cs typeface="Muller Light"/>
              </a:rPr>
              <a:t>GitLab как DevOps платформа</a:t>
            </a:r>
            <a:endParaRPr sz="1200"/>
          </a:p>
        </p:txBody>
      </p:sp>
      <p:sp>
        <p:nvSpPr>
          <p:cNvPr id="987598249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0206316" y="6356349"/>
            <a:ext cx="1604682" cy="365123"/>
          </a:xfrm>
        </p:spPr>
        <p:txBody>
          <a:bodyPr rtlCol="0"/>
          <a:lstStyle/>
          <a:p>
            <a:pPr>
              <a:defRPr/>
            </a:pPr>
            <a:fld id="{3BADEE40-C0E8-592B-1B43-2D03C557994A}" type="slidenum">
              <a:rPr lang="ru-RU"/>
              <a:t/>
            </a:fld>
            <a:r>
              <a:rPr lang="ru-RU"/>
              <a:t>/1</a:t>
            </a:r>
            <a:r>
              <a:rPr lang="en-US"/>
              <a:t>8</a:t>
            </a:r>
            <a:endParaRPr lang="ru-RU"/>
          </a:p>
        </p:txBody>
      </p:sp>
      <p:sp>
        <p:nvSpPr>
          <p:cNvPr id="1498700903" name=""/>
          <p:cNvSpPr/>
          <p:nvPr/>
        </p:nvSpPr>
        <p:spPr bwMode="auto">
          <a:xfrm flipH="0" flipV="0">
            <a:off x="155997" y="47622"/>
            <a:ext cx="3381373" cy="1142997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67838298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802818" y="164252"/>
            <a:ext cx="2804463" cy="1072584"/>
          </a:xfrm>
          <a:prstGeom prst="rect">
            <a:avLst/>
          </a:prstGeom>
        </p:spPr>
      </p:pic>
      <p:pic>
        <p:nvPicPr>
          <p:cNvPr id="2041568791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8221942" y="2526556"/>
            <a:ext cx="1518872" cy="1518872"/>
          </a:xfrm>
          <a:prstGeom prst="rect">
            <a:avLst/>
          </a:prstGeom>
        </p:spPr>
      </p:pic>
      <p:pic>
        <p:nvPicPr>
          <p:cNvPr id="1605200199" name="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flipH="0" flipV="0">
            <a:off x="802818" y="2378034"/>
            <a:ext cx="6553679" cy="3774114"/>
          </a:xfrm>
          <a:prstGeom prst="rect">
            <a:avLst/>
          </a:prstGeom>
        </p:spPr>
      </p:pic>
      <p:pic>
        <p:nvPicPr>
          <p:cNvPr id="1716687500" name="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 flipH="0" flipV="0">
            <a:off x="8013005" y="4279236"/>
            <a:ext cx="1925827" cy="19258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Universal Color Block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8FF"/>
      </a:accent1>
      <a:accent2>
        <a:srgbClr val="DAE5EF"/>
      </a:accent2>
      <a:accent3>
        <a:srgbClr val="637183"/>
      </a:accent3>
      <a:accent4>
        <a:srgbClr val="434E5E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75">
      <a:majorFont>
        <a:latin typeface="Tenorite"/>
        <a:ea typeface="Arial"/>
        <a:cs typeface="Arial"/>
      </a:majorFont>
      <a:minorFont>
        <a:latin typeface="Tenorite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tf45331398_win32</Template>
  <TotalTime>0</TotalTime>
  <Words>0</Words>
  <Application>ONLYOFFICE/8.0.1.31</Application>
  <DocSecurity>0</DocSecurity>
  <PresentationFormat>Широкоэкранный</PresentationFormat>
  <Paragraphs>0</Paragraphs>
  <Slides>22</Slides>
  <Notes>22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Implementation of SIS model for COVID-19 spread evaluation</dc:title>
  <dc:subject/>
  <dc:creator>Михаил</dc:creator>
  <cp:keywords/>
  <dc:description/>
  <dc:identifier/>
  <dc:language/>
  <cp:lastModifiedBy/>
  <cp:revision>133</cp:revision>
  <dcterms:created xsi:type="dcterms:W3CDTF">2023-03-28T21:48:44Z</dcterms:created>
  <dcterms:modified xsi:type="dcterms:W3CDTF">2024-10-22T16:21:46Z</dcterms:modified>
  <cp:category/>
  <cp:contentStatus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